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D178C2-4135-EC29-041B-4610C3D877E3}" v="25" dt="2023-02-08T13:37:40.629"/>
    <p1510:client id="{5CC7290F-9D6A-5414-92D7-0E3F97CC89C6}" v="2" dt="2023-02-08T13:31:07.756"/>
  </p1510:revLst>
</p1510:revInfo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microsoft.com/office/2016/11/relationships/changesInfo" Target="changesInfos/changesInfo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.fairclough" userId="S::helen.fairclough_hespasolutions.co.uk#ext#@beisgov.onmicrosoft.com::652ff21e-b1c8-42f3-8cb7-89813a808b42" providerId="AD" clId="Web-{5CC7290F-9D6A-5414-92D7-0E3F97CC89C6}"/>
    <pc:docChg chg="modSld">
      <pc:chgData name="helen.fairclough" userId="S::helen.fairclough_hespasolutions.co.uk#ext#@beisgov.onmicrosoft.com::652ff21e-b1c8-42f3-8cb7-89813a808b42" providerId="AD" clId="Web-{5CC7290F-9D6A-5414-92D7-0E3F97CC89C6}" dt="2023-02-08T13:31:07.756" v="1" actId="20577"/>
      <pc:docMkLst>
        <pc:docMk/>
      </pc:docMkLst>
      <pc:sldChg chg="modSp">
        <pc:chgData name="helen.fairclough" userId="S::helen.fairclough_hespasolutions.co.uk#ext#@beisgov.onmicrosoft.com::652ff21e-b1c8-42f3-8cb7-89813a808b42" providerId="AD" clId="Web-{5CC7290F-9D6A-5414-92D7-0E3F97CC89C6}" dt="2023-02-08T13:31:07.756" v="1" actId="20577"/>
        <pc:sldMkLst>
          <pc:docMk/>
          <pc:sldMk cId="726822084" sldId="256"/>
        </pc:sldMkLst>
        <pc:spChg chg="mod">
          <ac:chgData name="helen.fairclough" userId="S::helen.fairclough_hespasolutions.co.uk#ext#@beisgov.onmicrosoft.com::652ff21e-b1c8-42f3-8cb7-89813a808b42" providerId="AD" clId="Web-{5CC7290F-9D6A-5414-92D7-0E3F97CC89C6}" dt="2023-02-08T13:31:07.756" v="1" actId="20577"/>
          <ac:spMkLst>
            <pc:docMk/>
            <pc:sldMk cId="726822084" sldId="256"/>
            <ac:spMk id="6" creationId="{B7F20E99-B5D9-5593-8F1F-2ECB717C3A4F}"/>
          </ac:spMkLst>
        </pc:spChg>
      </pc:sldChg>
    </pc:docChg>
  </pc:docChgLst>
  <pc:docChgLst>
    <pc:chgData name="Webster2, Eleanor (Science, Research &amp; Innovation)" userId="S::eleanor.webster2@beis.gov.uk::5c894b62-fc0a-446a-a4c9-613ad07adbf0" providerId="AD" clId="Web-{39D178C2-4135-EC29-041B-4610C3D877E3}"/>
    <pc:docChg chg="modSld">
      <pc:chgData name="Webster2, Eleanor (Science, Research &amp; Innovation)" userId="S::eleanor.webster2@beis.gov.uk::5c894b62-fc0a-446a-a4c9-613ad07adbf0" providerId="AD" clId="Web-{39D178C2-4135-EC29-041B-4610C3D877E3}" dt="2023-02-08T13:37:40.222" v="23" actId="20577"/>
      <pc:docMkLst>
        <pc:docMk/>
      </pc:docMkLst>
      <pc:sldChg chg="modSp">
        <pc:chgData name="Webster2, Eleanor (Science, Research &amp; Innovation)" userId="S::eleanor.webster2@beis.gov.uk::5c894b62-fc0a-446a-a4c9-613ad07adbf0" providerId="AD" clId="Web-{39D178C2-4135-EC29-041B-4610C3D877E3}" dt="2023-02-08T13:37:40.222" v="23" actId="20577"/>
        <pc:sldMkLst>
          <pc:docMk/>
          <pc:sldMk cId="726822084" sldId="256"/>
        </pc:sldMkLst>
        <pc:spChg chg="mod">
          <ac:chgData name="Webster2, Eleanor (Science, Research &amp; Innovation)" userId="S::eleanor.webster2@beis.gov.uk::5c894b62-fc0a-446a-a4c9-613ad07adbf0" providerId="AD" clId="Web-{39D178C2-4135-EC29-041B-4610C3D877E3}" dt="2023-02-08T13:37:40.222" v="23" actId="20577"/>
          <ac:spMkLst>
            <pc:docMk/>
            <pc:sldMk cId="726822084" sldId="256"/>
            <ac:spMk id="6" creationId="{B7F20E99-B5D9-5593-8F1F-2ECB717C3A4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overnment_x0020_Body xmlns="b413c3fd-5a3b-4239-b985-69032e371c04">BEIS</Government_x0020_Body>
    <Date_x0020_Opened xmlns="b413c3fd-5a3b-4239-b985-69032e371c04">2023-02-08T13:26:16+00:00</Date_x0020_Opened>
    <lcf76f155ced4ddcb4097134ff3c332f xmlns="b3a32328-d66e-483d-9066-a427d0a0ddbb">
      <Terms xmlns="http://schemas.microsoft.com/office/infopath/2007/PartnerControls"/>
    </lcf76f155ced4ddcb4097134ff3c332f>
    <LegacyData xmlns="aaacb922-5235-4a66-b188-303b9b46fbd7" xsi:nil="true"/>
    <Descriptor xmlns="0063f72e-ace3-48fb-9c1f-5b513408b31f" xsi:nil="true"/>
    <TaxCatchAll xmlns="1819996c-e543-46fe-bb81-5af9d48b0aa3">
      <Value>1</Value>
    </TaxCatchAll>
    <m975189f4ba442ecbf67d4147307b177 xmlns="1819996c-e543-46fe-bb81-5af9d48b0aa3">
      <Terms xmlns="http://schemas.microsoft.com/office/infopath/2007/PartnerControls">
        <TermInfo xmlns="http://schemas.microsoft.com/office/infopath/2007/PartnerControls">
          <TermName xmlns="http://schemas.microsoft.com/office/infopath/2007/PartnerControls">BEIS:Energy, Transformation and Clean Growth:Science and Innovation for Climate and Energy:SICE - Engineers and Research</TermName>
          <TermId xmlns="http://schemas.microsoft.com/office/infopath/2007/PartnerControls">ce9d1a3c-0bb5-426c-b952-e99133421717</TermId>
        </TermInfo>
      </Terms>
    </m975189f4ba442ecbf67d4147307b177>
    <Security_x0020_Classification xmlns="0063f72e-ace3-48fb-9c1f-5b513408b31f">OFFICIAL</Security_x0020_Classification>
    <Retention_x0020_Label xmlns="a8f60570-4bd3-4f2b-950b-a996de8ab151" xsi:nil="true"/>
    <Date_x0020_Closed xmlns="b413c3fd-5a3b-4239-b985-69032e371c04" xsi:nil="true"/>
    <_dlc_DocId xmlns="1819996c-e543-46fe-bb81-5af9d48b0aa3">MYKH4Y2HAJEF-714546807-4347</_dlc_DocId>
    <_dlc_DocIdUrl xmlns="1819996c-e543-46fe-bb81-5af9d48b0aa3">
      <Url>https://beisgov.sharepoint.com/sites/MISecretariat/_layouts/15/DocIdRedir.aspx?ID=MYKH4Y2HAJEF-714546807-4347</Url>
      <Description>MYKH4Y2HAJEF-714546807-4347</Description>
    </_dlc_DocIdUrl>
  </documentManagement>
</p:properties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Webster2, Eleanor (Science, Research &amp; Innovation)</dc:creator>
  <cp:revision>1</cp:revision>
  <dcterms:created xsi:type="dcterms:W3CDTF">2023-02-08T13:01:36Z</dcterms:created>
  <dcterms:modified xsi:type="dcterms:W3CDTF">2023-02-08T13:38:14Z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a62f585-b40f-4ab9-bafe-39150f03d124_Enabled">
    <vt:lpwstr>true</vt:lpwstr>
  </property>
  <property fmtid="{D5CDD505-2E9C-101B-9397-08002B2CF9AE}" pid="3" name="MSIP_Label_ba62f585-b40f-4ab9-bafe-39150f03d124_SetDate">
    <vt:lpwstr>2023-02-08T13:01:36Z</vt:lpwstr>
  </property>
  <property fmtid="{D5CDD505-2E9C-101B-9397-08002B2CF9AE}" pid="4" name="MSIP_Label_ba62f585-b40f-4ab9-bafe-39150f03d124_Method">
    <vt:lpwstr>Standard</vt:lpwstr>
  </property>
  <property fmtid="{D5CDD505-2E9C-101B-9397-08002B2CF9AE}" pid="5" name="MSIP_Label_ba62f585-b40f-4ab9-bafe-39150f03d124_Name">
    <vt:lpwstr>OFFICIAL</vt:lpwstr>
  </property>
  <property fmtid="{D5CDD505-2E9C-101B-9397-08002B2CF9AE}" pid="6" name="MSIP_Label_ba62f585-b40f-4ab9-bafe-39150f03d124_SiteId">
    <vt:lpwstr>cbac7005-02c1-43eb-b497-e6492d1b2dd8</vt:lpwstr>
  </property>
  <property fmtid="{D5CDD505-2E9C-101B-9397-08002B2CF9AE}" pid="7" name="MSIP_Label_ba62f585-b40f-4ab9-bafe-39150f03d124_ActionId">
    <vt:lpwstr>7a79609e-8fd0-407f-ab52-223801fcf621</vt:lpwstr>
  </property>
  <property fmtid="{D5CDD505-2E9C-101B-9397-08002B2CF9AE}" pid="8" name="MSIP_Label_ba62f585-b40f-4ab9-bafe-39150f03d124_ContentBits">
    <vt:lpwstr>0</vt:lpwstr>
  </property>
  <property fmtid="{D5CDD505-2E9C-101B-9397-08002B2CF9AE}" pid="9" name="ContentTypeId">
    <vt:lpwstr>0x0101009A60DF08F6426D41898D2DB3CD0CFC42</vt:lpwstr>
  </property>
  <property fmtid="{D5CDD505-2E9C-101B-9397-08002B2CF9AE}" pid="10" name="Business Unit">
    <vt:lpwstr>1;#BEIS:Energy, Transformation and Clean Growth:Science and Innovation for Climate and Energy:SICE - Engineers and Research|ce9d1a3c-0bb5-426c-b952-e99133421717</vt:lpwstr>
  </property>
  <property fmtid="{D5CDD505-2E9C-101B-9397-08002B2CF9AE}" pid="11" name="_dlc_DocIdItemGuid">
    <vt:lpwstr>ed4f49f7-1892-4a82-80f8-e840f1d24e5d</vt:lpwstr>
  </property>
  <property fmtid="{D5CDD505-2E9C-101B-9397-08002B2CF9AE}" pid="12" name="MediaServiceImageTags">
    <vt:lpwstr/>
  </property>
</Properties>
</file>