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80" r:id="rId2"/>
  </p:sldMasterIdLst>
  <p:notesMasterIdLst>
    <p:notesMasterId r:id="rId10"/>
  </p:notesMasterIdLst>
  <p:sldIdLst>
    <p:sldId id="2141411971" r:id="rId3"/>
    <p:sldId id="2141412004" r:id="rId4"/>
    <p:sldId id="2141412000" r:id="rId5"/>
    <p:sldId id="2141412001" r:id="rId6"/>
    <p:sldId id="2141412002" r:id="rId7"/>
    <p:sldId id="2141412003" r:id="rId8"/>
    <p:sldId id="2141411978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4FC"/>
    <a:srgbClr val="FFFFFF"/>
    <a:srgbClr val="FF6969"/>
    <a:srgbClr val="28B49A"/>
    <a:srgbClr val="022E5A"/>
    <a:srgbClr val="DEEBF7"/>
    <a:srgbClr val="1D816E"/>
    <a:srgbClr val="26AA91"/>
    <a:srgbClr val="D9D9D9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701DCB-1409-406E-ACA8-E7D15C9FC52A}" v="374" dt="2024-04-02T14:39:40.301"/>
    <p1510:client id="{EFBC21CD-102B-4850-962F-E2D48430BE74}" v="5" dt="2024-04-02T13:21:22.9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alco Gloria (RSE)" userId="66b3a717-2910-4e74-bc1d-5838d276c962" providerId="ADAL" clId="{EFBC21CD-102B-4850-962F-E2D48430BE74}"/>
    <pc:docChg chg="undo redo custSel addSld modSld">
      <pc:chgData name="Scalco Gloria (RSE)" userId="66b3a717-2910-4e74-bc1d-5838d276c962" providerId="ADAL" clId="{EFBC21CD-102B-4850-962F-E2D48430BE74}" dt="2024-04-03T09:40:55.329" v="282" actId="122"/>
      <pc:docMkLst>
        <pc:docMk/>
      </pc:docMkLst>
      <pc:sldChg chg="addSp delSp modSp mod">
        <pc:chgData name="Scalco Gloria (RSE)" userId="66b3a717-2910-4e74-bc1d-5838d276c962" providerId="ADAL" clId="{EFBC21CD-102B-4850-962F-E2D48430BE74}" dt="2024-04-02T13:20:46.730" v="228" actId="478"/>
        <pc:sldMkLst>
          <pc:docMk/>
          <pc:sldMk cId="649908076" sldId="2141411971"/>
        </pc:sldMkLst>
        <pc:spChg chg="add del mod">
          <ac:chgData name="Scalco Gloria (RSE)" userId="66b3a717-2910-4e74-bc1d-5838d276c962" providerId="ADAL" clId="{EFBC21CD-102B-4850-962F-E2D48430BE74}" dt="2024-04-02T13:20:46.730" v="228" actId="478"/>
          <ac:spMkLst>
            <pc:docMk/>
            <pc:sldMk cId="649908076" sldId="2141411971"/>
            <ac:spMk id="3" creationId="{2D8C24A4-1A7E-077A-36A8-8B7CD38F9356}"/>
          </ac:spMkLst>
        </pc:spChg>
      </pc:sldChg>
      <pc:sldChg chg="addSp delSp modSp mod">
        <pc:chgData name="Scalco Gloria (RSE)" userId="66b3a717-2910-4e74-bc1d-5838d276c962" providerId="ADAL" clId="{EFBC21CD-102B-4850-962F-E2D48430BE74}" dt="2024-04-02T13:21:30.752" v="236" actId="207"/>
        <pc:sldMkLst>
          <pc:docMk/>
          <pc:sldMk cId="3752585331" sldId="2141411973"/>
        </pc:sldMkLst>
        <pc:spChg chg="add mod">
          <ac:chgData name="Scalco Gloria (RSE)" userId="66b3a717-2910-4e74-bc1d-5838d276c962" providerId="ADAL" clId="{EFBC21CD-102B-4850-962F-E2D48430BE74}" dt="2024-04-02T13:21:30.752" v="236" actId="207"/>
          <ac:spMkLst>
            <pc:docMk/>
            <pc:sldMk cId="3752585331" sldId="2141411973"/>
            <ac:spMk id="2" creationId="{43CF6898-1D7C-14F3-221D-6EFB09AAF5C8}"/>
          </ac:spMkLst>
        </pc:spChg>
        <pc:spChg chg="mod">
          <ac:chgData name="Scalco Gloria (RSE)" userId="66b3a717-2910-4e74-bc1d-5838d276c962" providerId="ADAL" clId="{EFBC21CD-102B-4850-962F-E2D48430BE74}" dt="2024-04-02T13:20:59.530" v="231" actId="14100"/>
          <ac:spMkLst>
            <pc:docMk/>
            <pc:sldMk cId="3752585331" sldId="2141411973"/>
            <ac:spMk id="11" creationId="{C743BC55-9DC8-BB5C-85D4-217FFAD393E5}"/>
          </ac:spMkLst>
        </pc:spChg>
        <pc:spChg chg="del">
          <ac:chgData name="Scalco Gloria (RSE)" userId="66b3a717-2910-4e74-bc1d-5838d276c962" providerId="ADAL" clId="{EFBC21CD-102B-4850-962F-E2D48430BE74}" dt="2024-04-02T13:17:50.739" v="184" actId="478"/>
          <ac:spMkLst>
            <pc:docMk/>
            <pc:sldMk cId="3752585331" sldId="2141411973"/>
            <ac:spMk id="12" creationId="{A8033AE1-6916-8EBA-02A1-09BF7F752C2D}"/>
          </ac:spMkLst>
        </pc:spChg>
        <pc:spChg chg="add del">
          <ac:chgData name="Scalco Gloria (RSE)" userId="66b3a717-2910-4e74-bc1d-5838d276c962" providerId="ADAL" clId="{EFBC21CD-102B-4850-962F-E2D48430BE74}" dt="2024-04-02T13:21:14.230" v="233" actId="478"/>
          <ac:spMkLst>
            <pc:docMk/>
            <pc:sldMk cId="3752585331" sldId="2141411973"/>
            <ac:spMk id="14" creationId="{032B55E6-E45E-601C-AD2F-4B8DEF53DD14}"/>
          </ac:spMkLst>
        </pc:spChg>
      </pc:sldChg>
      <pc:sldChg chg="addSp delSp mod">
        <pc:chgData name="Scalco Gloria (RSE)" userId="66b3a717-2910-4e74-bc1d-5838d276c962" providerId="ADAL" clId="{EFBC21CD-102B-4850-962F-E2D48430BE74}" dt="2024-04-02T13:20:41.687" v="227" actId="478"/>
        <pc:sldMkLst>
          <pc:docMk/>
          <pc:sldMk cId="2928874267" sldId="2141411988"/>
        </pc:sldMkLst>
        <pc:spChg chg="add del">
          <ac:chgData name="Scalco Gloria (RSE)" userId="66b3a717-2910-4e74-bc1d-5838d276c962" providerId="ADAL" clId="{EFBC21CD-102B-4850-962F-E2D48430BE74}" dt="2024-04-02T13:20:41.687" v="227" actId="478"/>
          <ac:spMkLst>
            <pc:docMk/>
            <pc:sldMk cId="2928874267" sldId="2141411988"/>
            <ac:spMk id="57" creationId="{40BD4509-9436-21A5-A170-5ADF11F23051}"/>
          </ac:spMkLst>
        </pc:spChg>
      </pc:sldChg>
      <pc:sldChg chg="addSp delSp modSp add mod">
        <pc:chgData name="Scalco Gloria (RSE)" userId="66b3a717-2910-4e74-bc1d-5838d276c962" providerId="ADAL" clId="{EFBC21CD-102B-4850-962F-E2D48430BE74}" dt="2024-04-02T13:26:14.524" v="280" actId="948"/>
        <pc:sldMkLst>
          <pc:docMk/>
          <pc:sldMk cId="2698831571" sldId="2141411997"/>
        </pc:sldMkLst>
        <pc:spChg chg="add del mod">
          <ac:chgData name="Scalco Gloria (RSE)" userId="66b3a717-2910-4e74-bc1d-5838d276c962" providerId="ADAL" clId="{EFBC21CD-102B-4850-962F-E2D48430BE74}" dt="2024-04-02T13:12:59.699" v="3" actId="478"/>
          <ac:spMkLst>
            <pc:docMk/>
            <pc:sldMk cId="2698831571" sldId="2141411997"/>
            <ac:spMk id="2" creationId="{E99AA8FA-6365-BAB6-1AC7-0C6F417BA5EA}"/>
          </ac:spMkLst>
        </pc:spChg>
        <pc:spChg chg="add mod">
          <ac:chgData name="Scalco Gloria (RSE)" userId="66b3a717-2910-4e74-bc1d-5838d276c962" providerId="ADAL" clId="{EFBC21CD-102B-4850-962F-E2D48430BE74}" dt="2024-04-02T13:22:16.655" v="243" actId="14100"/>
          <ac:spMkLst>
            <pc:docMk/>
            <pc:sldMk cId="2698831571" sldId="2141411997"/>
            <ac:spMk id="3" creationId="{0D75FDEE-973A-5D94-4D5D-8F3CD705D50B}"/>
          </ac:spMkLst>
        </pc:spChg>
        <pc:spChg chg="add mod">
          <ac:chgData name="Scalco Gloria (RSE)" userId="66b3a717-2910-4e74-bc1d-5838d276c962" providerId="ADAL" clId="{EFBC21CD-102B-4850-962F-E2D48430BE74}" dt="2024-04-02T13:25:33.435" v="279" actId="948"/>
          <ac:spMkLst>
            <pc:docMk/>
            <pc:sldMk cId="2698831571" sldId="2141411997"/>
            <ac:spMk id="4" creationId="{86B9C0B3-EE86-7BAB-50AC-282644B5241F}"/>
          </ac:spMkLst>
        </pc:spChg>
        <pc:spChg chg="add mod">
          <ac:chgData name="Scalco Gloria (RSE)" userId="66b3a717-2910-4e74-bc1d-5838d276c962" providerId="ADAL" clId="{EFBC21CD-102B-4850-962F-E2D48430BE74}" dt="2024-04-02T13:26:14.524" v="280" actId="948"/>
          <ac:spMkLst>
            <pc:docMk/>
            <pc:sldMk cId="2698831571" sldId="2141411997"/>
            <ac:spMk id="5" creationId="{214DB70D-DEE3-8A13-E5B7-9F9C7F904363}"/>
          </ac:spMkLst>
        </pc:spChg>
        <pc:spChg chg="del">
          <ac:chgData name="Scalco Gloria (RSE)" userId="66b3a717-2910-4e74-bc1d-5838d276c962" providerId="ADAL" clId="{EFBC21CD-102B-4850-962F-E2D48430BE74}" dt="2024-04-02T13:13:14.003" v="7" actId="478"/>
          <ac:spMkLst>
            <pc:docMk/>
            <pc:sldMk cId="2698831571" sldId="2141411997"/>
            <ac:spMk id="10" creationId="{E0909DE0-7C12-2285-5919-3B688ED4D27A}"/>
          </ac:spMkLst>
        </pc:spChg>
        <pc:spChg chg="del">
          <ac:chgData name="Scalco Gloria (RSE)" userId="66b3a717-2910-4e74-bc1d-5838d276c962" providerId="ADAL" clId="{EFBC21CD-102B-4850-962F-E2D48430BE74}" dt="2024-04-02T13:15:14.227" v="15" actId="478"/>
          <ac:spMkLst>
            <pc:docMk/>
            <pc:sldMk cId="2698831571" sldId="2141411997"/>
            <ac:spMk id="11" creationId="{C743BC55-9DC8-BB5C-85D4-217FFAD393E5}"/>
          </ac:spMkLst>
        </pc:spChg>
        <pc:spChg chg="del">
          <ac:chgData name="Scalco Gloria (RSE)" userId="66b3a717-2910-4e74-bc1d-5838d276c962" providerId="ADAL" clId="{EFBC21CD-102B-4850-962F-E2D48430BE74}" dt="2024-04-02T13:21:22.626" v="234" actId="478"/>
          <ac:spMkLst>
            <pc:docMk/>
            <pc:sldMk cId="2698831571" sldId="2141411997"/>
            <ac:spMk id="12" creationId="{A8033AE1-6916-8EBA-02A1-09BF7F752C2D}"/>
          </ac:spMkLst>
        </pc:spChg>
        <pc:spChg chg="del">
          <ac:chgData name="Scalco Gloria (RSE)" userId="66b3a717-2910-4e74-bc1d-5838d276c962" providerId="ADAL" clId="{EFBC21CD-102B-4850-962F-E2D48430BE74}" dt="2024-04-02T13:17:18.409" v="169" actId="478"/>
          <ac:spMkLst>
            <pc:docMk/>
            <pc:sldMk cId="2698831571" sldId="2141411997"/>
            <ac:spMk id="14" creationId="{032B55E6-E45E-601C-AD2F-4B8DEF53DD14}"/>
          </ac:spMkLst>
        </pc:spChg>
      </pc:sldChg>
      <pc:sldChg chg="modSp mod">
        <pc:chgData name="Scalco Gloria (RSE)" userId="66b3a717-2910-4e74-bc1d-5838d276c962" providerId="ADAL" clId="{EFBC21CD-102B-4850-962F-E2D48430BE74}" dt="2024-04-03T09:40:55.329" v="282" actId="122"/>
        <pc:sldMkLst>
          <pc:docMk/>
          <pc:sldMk cId="3085208387" sldId="2141412003"/>
        </pc:sldMkLst>
        <pc:spChg chg="mod">
          <ac:chgData name="Scalco Gloria (RSE)" userId="66b3a717-2910-4e74-bc1d-5838d276c962" providerId="ADAL" clId="{EFBC21CD-102B-4850-962F-E2D48430BE74}" dt="2024-04-03T09:40:55.329" v="282" actId="122"/>
          <ac:spMkLst>
            <pc:docMk/>
            <pc:sldMk cId="3085208387" sldId="2141412003"/>
            <ac:spMk id="2" creationId="{AE2EDB85-CCCB-8179-1C15-649867EEBD59}"/>
          </ac:spMkLst>
        </pc:spChg>
      </pc:sldChg>
      <pc:sldChg chg="modSp mod">
        <pc:chgData name="Scalco Gloria (RSE)" userId="66b3a717-2910-4e74-bc1d-5838d276c962" providerId="ADAL" clId="{EFBC21CD-102B-4850-962F-E2D48430BE74}" dt="2024-04-03T09:40:31.592" v="281" actId="14100"/>
        <pc:sldMkLst>
          <pc:docMk/>
          <pc:sldMk cId="3394697994" sldId="2141412004"/>
        </pc:sldMkLst>
        <pc:spChg chg="mod">
          <ac:chgData name="Scalco Gloria (RSE)" userId="66b3a717-2910-4e74-bc1d-5838d276c962" providerId="ADAL" clId="{EFBC21CD-102B-4850-962F-E2D48430BE74}" dt="2024-04-03T09:40:31.592" v="281" actId="14100"/>
          <ac:spMkLst>
            <pc:docMk/>
            <pc:sldMk cId="3394697994" sldId="2141412004"/>
            <ac:spMk id="2" creationId="{469C2E0A-6DCF-6EB9-0C8C-403FBEACEDFA}"/>
          </ac:spMkLst>
        </pc:spChg>
      </pc:sldChg>
    </pc:docChg>
  </pc:docChgLst>
  <pc:docChgLst>
    <pc:chgData name="Fedorova Viktoriia (RSE)" userId="6388d3da-eb3a-4cd5-b157-e91848130ad0" providerId="ADAL" clId="{6C701DCB-1409-406E-ACA8-E7D15C9FC52A}"/>
    <pc:docChg chg="undo redo custSel addSld delSld modSld sldOrd delMainMaster">
      <pc:chgData name="Fedorova Viktoriia (RSE)" userId="6388d3da-eb3a-4cd5-b157-e91848130ad0" providerId="ADAL" clId="{6C701DCB-1409-406E-ACA8-E7D15C9FC52A}" dt="2024-04-02T14:39:40.301" v="406"/>
      <pc:docMkLst>
        <pc:docMk/>
      </pc:docMkLst>
      <pc:sldChg chg="del">
        <pc:chgData name="Fedorova Viktoriia (RSE)" userId="6388d3da-eb3a-4cd5-b157-e91848130ad0" providerId="ADAL" clId="{6C701DCB-1409-406E-ACA8-E7D15C9FC52A}" dt="2024-04-02T13:34:08.738" v="137" actId="47"/>
        <pc:sldMkLst>
          <pc:docMk/>
          <pc:sldMk cId="398028779" sldId="2141411947"/>
        </pc:sldMkLst>
      </pc:sldChg>
      <pc:sldChg chg="del">
        <pc:chgData name="Fedorova Viktoriia (RSE)" userId="6388d3da-eb3a-4cd5-b157-e91848130ad0" providerId="ADAL" clId="{6C701DCB-1409-406E-ACA8-E7D15C9FC52A}" dt="2024-04-02T13:34:10.273" v="139" actId="47"/>
        <pc:sldMkLst>
          <pc:docMk/>
          <pc:sldMk cId="3530185125" sldId="2141411948"/>
        </pc:sldMkLst>
      </pc:sldChg>
      <pc:sldChg chg="del">
        <pc:chgData name="Fedorova Viktoriia (RSE)" userId="6388d3da-eb3a-4cd5-b157-e91848130ad0" providerId="ADAL" clId="{6C701DCB-1409-406E-ACA8-E7D15C9FC52A}" dt="2024-04-02T13:34:10.666" v="140" actId="47"/>
        <pc:sldMkLst>
          <pc:docMk/>
          <pc:sldMk cId="4240285473" sldId="2141411951"/>
        </pc:sldMkLst>
      </pc:sldChg>
      <pc:sldChg chg="del">
        <pc:chgData name="Fedorova Viktoriia (RSE)" userId="6388d3da-eb3a-4cd5-b157-e91848130ad0" providerId="ADAL" clId="{6C701DCB-1409-406E-ACA8-E7D15C9FC52A}" dt="2024-04-02T13:34:11.548" v="142" actId="47"/>
        <pc:sldMkLst>
          <pc:docMk/>
          <pc:sldMk cId="2737961414" sldId="2141411954"/>
        </pc:sldMkLst>
      </pc:sldChg>
      <pc:sldChg chg="add del">
        <pc:chgData name="Fedorova Viktoriia (RSE)" userId="6388d3da-eb3a-4cd5-b157-e91848130ad0" providerId="ADAL" clId="{6C701DCB-1409-406E-ACA8-E7D15C9FC52A}" dt="2024-04-02T13:34:59.536" v="175" actId="47"/>
        <pc:sldMkLst>
          <pc:docMk/>
          <pc:sldMk cId="4138789854" sldId="2141411967"/>
        </pc:sldMkLst>
      </pc:sldChg>
      <pc:sldChg chg="del">
        <pc:chgData name="Fedorova Viktoriia (RSE)" userId="6388d3da-eb3a-4cd5-b157-e91848130ad0" providerId="ADAL" clId="{6C701DCB-1409-406E-ACA8-E7D15C9FC52A}" dt="2024-04-02T13:34:09.809" v="138" actId="47"/>
        <pc:sldMkLst>
          <pc:docMk/>
          <pc:sldMk cId="1827836874" sldId="2141411969"/>
        </pc:sldMkLst>
      </pc:sldChg>
      <pc:sldChg chg="modSp mod">
        <pc:chgData name="Fedorova Viktoriia (RSE)" userId="6388d3da-eb3a-4cd5-b157-e91848130ad0" providerId="ADAL" clId="{6C701DCB-1409-406E-ACA8-E7D15C9FC52A}" dt="2024-04-02T14:39:34.753" v="404" actId="20577"/>
        <pc:sldMkLst>
          <pc:docMk/>
          <pc:sldMk cId="649908076" sldId="2141411971"/>
        </pc:sldMkLst>
        <pc:spChg chg="mod">
          <ac:chgData name="Fedorova Viktoriia (RSE)" userId="6388d3da-eb3a-4cd5-b157-e91848130ad0" providerId="ADAL" clId="{6C701DCB-1409-406E-ACA8-E7D15C9FC52A}" dt="2024-04-02T14:39:34.753" v="404" actId="20577"/>
          <ac:spMkLst>
            <pc:docMk/>
            <pc:sldMk cId="649908076" sldId="2141411971"/>
            <ac:spMk id="3" creationId="{2D8C24A4-1A7E-077A-36A8-8B7CD38F9356}"/>
          </ac:spMkLst>
        </pc:spChg>
      </pc:sldChg>
      <pc:sldChg chg="modSp del mod ord">
        <pc:chgData name="Fedorova Viktoriia (RSE)" userId="6388d3da-eb3a-4cd5-b157-e91848130ad0" providerId="ADAL" clId="{6C701DCB-1409-406E-ACA8-E7D15C9FC52A}" dt="2024-04-02T13:54:56.354" v="337" actId="47"/>
        <pc:sldMkLst>
          <pc:docMk/>
          <pc:sldMk cId="3752585331" sldId="2141411973"/>
        </pc:sldMkLst>
        <pc:spChg chg="mod">
          <ac:chgData name="Fedorova Viktoriia (RSE)" userId="6388d3da-eb3a-4cd5-b157-e91848130ad0" providerId="ADAL" clId="{6C701DCB-1409-406E-ACA8-E7D15C9FC52A}" dt="2024-04-02T13:51:49.177" v="272" actId="20577"/>
          <ac:spMkLst>
            <pc:docMk/>
            <pc:sldMk cId="3752585331" sldId="2141411973"/>
            <ac:spMk id="2" creationId="{43CF6898-1D7C-14F3-221D-6EFB09AAF5C8}"/>
          </ac:spMkLst>
        </pc:spChg>
        <pc:spChg chg="mod">
          <ac:chgData name="Fedorova Viktoriia (RSE)" userId="6388d3da-eb3a-4cd5-b157-e91848130ad0" providerId="ADAL" clId="{6C701DCB-1409-406E-ACA8-E7D15C9FC52A}" dt="2024-04-02T13:35:30.043" v="177" actId="20577"/>
          <ac:spMkLst>
            <pc:docMk/>
            <pc:sldMk cId="3752585331" sldId="2141411973"/>
            <ac:spMk id="10" creationId="{E0909DE0-7C12-2285-5919-3B688ED4D27A}"/>
          </ac:spMkLst>
        </pc:spChg>
      </pc:sldChg>
      <pc:sldChg chg="modSp del mod">
        <pc:chgData name="Fedorova Viktoriia (RSE)" userId="6388d3da-eb3a-4cd5-b157-e91848130ad0" providerId="ADAL" clId="{6C701DCB-1409-406E-ACA8-E7D15C9FC52A}" dt="2024-04-02T13:49:40.378" v="239" actId="47"/>
        <pc:sldMkLst>
          <pc:docMk/>
          <pc:sldMk cId="439080849" sldId="2141411974"/>
        </pc:sldMkLst>
        <pc:spChg chg="mod">
          <ac:chgData name="Fedorova Viktoriia (RSE)" userId="6388d3da-eb3a-4cd5-b157-e91848130ad0" providerId="ADAL" clId="{6C701DCB-1409-406E-ACA8-E7D15C9FC52A}" dt="2024-04-02T13:30:58.849" v="54" actId="13926"/>
          <ac:spMkLst>
            <pc:docMk/>
            <pc:sldMk cId="439080849" sldId="2141411974"/>
            <ac:spMk id="12" creationId="{A8033AE1-6916-8EBA-02A1-09BF7F752C2D}"/>
          </ac:spMkLst>
        </pc:spChg>
      </pc:sldChg>
      <pc:sldChg chg="modSp del mod">
        <pc:chgData name="Fedorova Viktoriia (RSE)" userId="6388d3da-eb3a-4cd5-b157-e91848130ad0" providerId="ADAL" clId="{6C701DCB-1409-406E-ACA8-E7D15C9FC52A}" dt="2024-04-02T13:49:55.843" v="247" actId="47"/>
        <pc:sldMkLst>
          <pc:docMk/>
          <pc:sldMk cId="169436403" sldId="2141411976"/>
        </pc:sldMkLst>
        <pc:spChg chg="mod">
          <ac:chgData name="Fedorova Viktoriia (RSE)" userId="6388d3da-eb3a-4cd5-b157-e91848130ad0" providerId="ADAL" clId="{6C701DCB-1409-406E-ACA8-E7D15C9FC52A}" dt="2024-04-02T13:31:03.827" v="55" actId="13926"/>
          <ac:spMkLst>
            <pc:docMk/>
            <pc:sldMk cId="169436403" sldId="2141411976"/>
            <ac:spMk id="12" creationId="{A8033AE1-6916-8EBA-02A1-09BF7F752C2D}"/>
          </ac:spMkLst>
        </pc:spChg>
      </pc:sldChg>
      <pc:sldChg chg="modSp add del mod">
        <pc:chgData name="Fedorova Viktoriia (RSE)" userId="6388d3da-eb3a-4cd5-b157-e91848130ad0" providerId="ADAL" clId="{6C701DCB-1409-406E-ACA8-E7D15C9FC52A}" dt="2024-04-02T13:48:55.411" v="216" actId="47"/>
        <pc:sldMkLst>
          <pc:docMk/>
          <pc:sldMk cId="1393415300" sldId="2141411977"/>
        </pc:sldMkLst>
        <pc:spChg chg="mod">
          <ac:chgData name="Fedorova Viktoriia (RSE)" userId="6388d3da-eb3a-4cd5-b157-e91848130ad0" providerId="ADAL" clId="{6C701DCB-1409-406E-ACA8-E7D15C9FC52A}" dt="2024-04-02T13:48:54.012" v="215" actId="20577"/>
          <ac:spMkLst>
            <pc:docMk/>
            <pc:sldMk cId="1393415300" sldId="2141411977"/>
            <ac:spMk id="12" creationId="{A8033AE1-6916-8EBA-02A1-09BF7F752C2D}"/>
          </ac:spMkLst>
        </pc:spChg>
      </pc:sldChg>
      <pc:sldChg chg="addSp delSp modSp mod">
        <pc:chgData name="Fedorova Viktoriia (RSE)" userId="6388d3da-eb3a-4cd5-b157-e91848130ad0" providerId="ADAL" clId="{6C701DCB-1409-406E-ACA8-E7D15C9FC52A}" dt="2024-04-02T14:39:40.301" v="406"/>
        <pc:sldMkLst>
          <pc:docMk/>
          <pc:sldMk cId="3635066948" sldId="2141411978"/>
        </pc:sldMkLst>
        <pc:spChg chg="add mod">
          <ac:chgData name="Fedorova Viktoriia (RSE)" userId="6388d3da-eb3a-4cd5-b157-e91848130ad0" providerId="ADAL" clId="{6C701DCB-1409-406E-ACA8-E7D15C9FC52A}" dt="2024-04-02T14:39:40.301" v="406"/>
          <ac:spMkLst>
            <pc:docMk/>
            <pc:sldMk cId="3635066948" sldId="2141411978"/>
            <ac:spMk id="5" creationId="{92F5BD7C-245F-B3FC-B9A5-8C605BF2E1C0}"/>
          </ac:spMkLst>
        </pc:spChg>
        <pc:spChg chg="del mod">
          <ac:chgData name="Fedorova Viktoriia (RSE)" userId="6388d3da-eb3a-4cd5-b157-e91848130ad0" providerId="ADAL" clId="{6C701DCB-1409-406E-ACA8-E7D15C9FC52A}" dt="2024-04-02T14:39:40.049" v="405" actId="478"/>
          <ac:spMkLst>
            <pc:docMk/>
            <pc:sldMk cId="3635066948" sldId="2141411978"/>
            <ac:spMk id="9" creationId="{2F3C9B11-F12B-E721-B7FA-9A2B7BD6E40A}"/>
          </ac:spMkLst>
        </pc:spChg>
      </pc:sldChg>
      <pc:sldChg chg="del">
        <pc:chgData name="Fedorova Viktoriia (RSE)" userId="6388d3da-eb3a-4cd5-b157-e91848130ad0" providerId="ADAL" clId="{6C701DCB-1409-406E-ACA8-E7D15C9FC52A}" dt="2024-04-02T13:34:11.043" v="141" actId="47"/>
        <pc:sldMkLst>
          <pc:docMk/>
          <pc:sldMk cId="3474495761" sldId="2141411982"/>
        </pc:sldMkLst>
      </pc:sldChg>
      <pc:sldChg chg="del ord">
        <pc:chgData name="Fedorova Viktoriia (RSE)" userId="6388d3da-eb3a-4cd5-b157-e91848130ad0" providerId="ADAL" clId="{6C701DCB-1409-406E-ACA8-E7D15C9FC52A}" dt="2024-04-02T13:56:44.982" v="366" actId="47"/>
        <pc:sldMkLst>
          <pc:docMk/>
          <pc:sldMk cId="2928874267" sldId="2141411988"/>
        </pc:sldMkLst>
      </pc:sldChg>
      <pc:sldChg chg="del">
        <pc:chgData name="Fedorova Viktoriia (RSE)" userId="6388d3da-eb3a-4cd5-b157-e91848130ad0" providerId="ADAL" clId="{6C701DCB-1409-406E-ACA8-E7D15C9FC52A}" dt="2024-04-02T13:34:03.396" v="136" actId="47"/>
        <pc:sldMkLst>
          <pc:docMk/>
          <pc:sldMk cId="2243577330" sldId="2141411996"/>
        </pc:sldMkLst>
      </pc:sldChg>
      <pc:sldChg chg="modSp del mod">
        <pc:chgData name="Fedorova Viktoriia (RSE)" userId="6388d3da-eb3a-4cd5-b157-e91848130ad0" providerId="ADAL" clId="{6C701DCB-1409-406E-ACA8-E7D15C9FC52A}" dt="2024-04-02T13:54:37.281" v="329" actId="47"/>
        <pc:sldMkLst>
          <pc:docMk/>
          <pc:sldMk cId="2698831571" sldId="2141411997"/>
        </pc:sldMkLst>
        <pc:spChg chg="mod">
          <ac:chgData name="Fedorova Viktoriia (RSE)" userId="6388d3da-eb3a-4cd5-b157-e91848130ad0" providerId="ADAL" clId="{6C701DCB-1409-406E-ACA8-E7D15C9FC52A}" dt="2024-04-02T13:35:33.594" v="179" actId="20577"/>
          <ac:spMkLst>
            <pc:docMk/>
            <pc:sldMk cId="2698831571" sldId="2141411997"/>
            <ac:spMk id="3" creationId="{0D75FDEE-973A-5D94-4D5D-8F3CD705D50B}"/>
          </ac:spMkLst>
        </pc:spChg>
        <pc:spChg chg="mod">
          <ac:chgData name="Fedorova Viktoriia (RSE)" userId="6388d3da-eb3a-4cd5-b157-e91848130ad0" providerId="ADAL" clId="{6C701DCB-1409-406E-ACA8-E7D15C9FC52A}" dt="2024-04-02T13:28:02.383" v="16" actId="948"/>
          <ac:spMkLst>
            <pc:docMk/>
            <pc:sldMk cId="2698831571" sldId="2141411997"/>
            <ac:spMk id="4" creationId="{86B9C0B3-EE86-7BAB-50AC-282644B5241F}"/>
          </ac:spMkLst>
        </pc:spChg>
        <pc:spChg chg="mod">
          <ac:chgData name="Fedorova Viktoriia (RSE)" userId="6388d3da-eb3a-4cd5-b157-e91848130ad0" providerId="ADAL" clId="{6C701DCB-1409-406E-ACA8-E7D15C9FC52A}" dt="2024-04-02T13:53:44.914" v="315" actId="14100"/>
          <ac:spMkLst>
            <pc:docMk/>
            <pc:sldMk cId="2698831571" sldId="2141411997"/>
            <ac:spMk id="5" creationId="{214DB70D-DEE3-8A13-E5B7-9F9C7F904363}"/>
          </ac:spMkLst>
        </pc:spChg>
      </pc:sldChg>
      <pc:sldChg chg="addSp delSp modSp add del mod ord">
        <pc:chgData name="Fedorova Viktoriia (RSE)" userId="6388d3da-eb3a-4cd5-b157-e91848130ad0" providerId="ADAL" clId="{6C701DCB-1409-406E-ACA8-E7D15C9FC52A}" dt="2024-04-02T13:51:08.447" v="260" actId="47"/>
        <pc:sldMkLst>
          <pc:docMk/>
          <pc:sldMk cId="3813644968" sldId="2141411998"/>
        </pc:sldMkLst>
        <pc:spChg chg="del">
          <ac:chgData name="Fedorova Viktoriia (RSE)" userId="6388d3da-eb3a-4cd5-b157-e91848130ad0" providerId="ADAL" clId="{6C701DCB-1409-406E-ACA8-E7D15C9FC52A}" dt="2024-04-02T13:31:18.940" v="57" actId="478"/>
          <ac:spMkLst>
            <pc:docMk/>
            <pc:sldMk cId="3813644968" sldId="2141411998"/>
            <ac:spMk id="2" creationId="{BCD8B62F-A3DE-0543-539A-D3DDD3579EAB}"/>
          </ac:spMkLst>
        </pc:spChg>
        <pc:spChg chg="add del mod">
          <ac:chgData name="Fedorova Viktoriia (RSE)" userId="6388d3da-eb3a-4cd5-b157-e91848130ad0" providerId="ADAL" clId="{6C701DCB-1409-406E-ACA8-E7D15C9FC52A}" dt="2024-04-02T13:32:37.993" v="112" actId="478"/>
          <ac:spMkLst>
            <pc:docMk/>
            <pc:sldMk cId="3813644968" sldId="2141411998"/>
            <ac:spMk id="3" creationId="{FB39791C-F2A3-8D1D-8494-C228EC078D1D}"/>
          </ac:spMkLst>
        </pc:spChg>
        <pc:spChg chg="add mod">
          <ac:chgData name="Fedorova Viktoriia (RSE)" userId="6388d3da-eb3a-4cd5-b157-e91848130ad0" providerId="ADAL" clId="{6C701DCB-1409-406E-ACA8-E7D15C9FC52A}" dt="2024-04-02T13:31:49.991" v="97" actId="20577"/>
          <ac:spMkLst>
            <pc:docMk/>
            <pc:sldMk cId="3813644968" sldId="2141411998"/>
            <ac:spMk id="4" creationId="{DA59FEBB-99D8-3853-A95E-A1449585FB6A}"/>
          </ac:spMkLst>
        </pc:spChg>
        <pc:spChg chg="add mod">
          <ac:chgData name="Fedorova Viktoriia (RSE)" userId="6388d3da-eb3a-4cd5-b157-e91848130ad0" providerId="ADAL" clId="{6C701DCB-1409-406E-ACA8-E7D15C9FC52A}" dt="2024-04-02T13:33:51.676" v="135" actId="3064"/>
          <ac:spMkLst>
            <pc:docMk/>
            <pc:sldMk cId="3813644968" sldId="2141411998"/>
            <ac:spMk id="5" creationId="{8D703C77-D723-E38E-0D89-AC43EAD20B2E}"/>
          </ac:spMkLst>
        </pc:spChg>
      </pc:sldChg>
      <pc:sldChg chg="modSp add del mod">
        <pc:chgData name="Fedorova Viktoriia (RSE)" userId="6388d3da-eb3a-4cd5-b157-e91848130ad0" providerId="ADAL" clId="{6C701DCB-1409-406E-ACA8-E7D15C9FC52A}" dt="2024-04-02T13:49:13.711" v="227" actId="47"/>
        <pc:sldMkLst>
          <pc:docMk/>
          <pc:sldMk cId="835705351" sldId="2141411999"/>
        </pc:sldMkLst>
        <pc:spChg chg="mod">
          <ac:chgData name="Fedorova Viktoriia (RSE)" userId="6388d3da-eb3a-4cd5-b157-e91848130ad0" providerId="ADAL" clId="{6C701DCB-1409-406E-ACA8-E7D15C9FC52A}" dt="2024-04-02T13:49:11.056" v="226" actId="1076"/>
          <ac:spMkLst>
            <pc:docMk/>
            <pc:sldMk cId="835705351" sldId="2141411999"/>
            <ac:spMk id="12" creationId="{A8033AE1-6916-8EBA-02A1-09BF7F752C2D}"/>
          </ac:spMkLst>
        </pc:spChg>
      </pc:sldChg>
      <pc:sldChg chg="addSp delSp modSp add mod">
        <pc:chgData name="Fedorova Viktoriia (RSE)" userId="6388d3da-eb3a-4cd5-b157-e91848130ad0" providerId="ADAL" clId="{6C701DCB-1409-406E-ACA8-E7D15C9FC52A}" dt="2024-04-02T13:55:49.965" v="353" actId="20577"/>
        <pc:sldMkLst>
          <pc:docMk/>
          <pc:sldMk cId="530060768" sldId="2141412000"/>
        </pc:sldMkLst>
        <pc:spChg chg="add mod">
          <ac:chgData name="Fedorova Viktoriia (RSE)" userId="6388d3da-eb3a-4cd5-b157-e91848130ad0" providerId="ADAL" clId="{6C701DCB-1409-406E-ACA8-E7D15C9FC52A}" dt="2024-04-02T13:49:01.841" v="224" actId="20577"/>
          <ac:spMkLst>
            <pc:docMk/>
            <pc:sldMk cId="530060768" sldId="2141412000"/>
            <ac:spMk id="2" creationId="{AE2EDB85-CCCB-8179-1C15-649867EEBD59}"/>
          </ac:spMkLst>
        </pc:spChg>
        <pc:spChg chg="del mod">
          <ac:chgData name="Fedorova Viktoriia (RSE)" userId="6388d3da-eb3a-4cd5-b157-e91848130ad0" providerId="ADAL" clId="{6C701DCB-1409-406E-ACA8-E7D15C9FC52A}" dt="2024-04-02T13:47:12.042" v="184" actId="478"/>
          <ac:spMkLst>
            <pc:docMk/>
            <pc:sldMk cId="530060768" sldId="2141412000"/>
            <ac:spMk id="12" creationId="{A8033AE1-6916-8EBA-02A1-09BF7F752C2D}"/>
          </ac:spMkLst>
        </pc:spChg>
        <pc:spChg chg="mod">
          <ac:chgData name="Fedorova Viktoriia (RSE)" userId="6388d3da-eb3a-4cd5-b157-e91848130ad0" providerId="ADAL" clId="{6C701DCB-1409-406E-ACA8-E7D15C9FC52A}" dt="2024-04-02T13:55:49.965" v="353" actId="20577"/>
          <ac:spMkLst>
            <pc:docMk/>
            <pc:sldMk cId="530060768" sldId="2141412000"/>
            <ac:spMk id="14" creationId="{032B55E6-E45E-601C-AD2F-4B8DEF53DD14}"/>
          </ac:spMkLst>
        </pc:spChg>
      </pc:sldChg>
      <pc:sldChg chg="add del">
        <pc:chgData name="Fedorova Viktoriia (RSE)" userId="6388d3da-eb3a-4cd5-b157-e91848130ad0" providerId="ADAL" clId="{6C701DCB-1409-406E-ACA8-E7D15C9FC52A}" dt="2024-04-02T13:48:39.818" v="204" actId="2890"/>
        <pc:sldMkLst>
          <pc:docMk/>
          <pc:sldMk cId="1477967676" sldId="2141412001"/>
        </pc:sldMkLst>
      </pc:sldChg>
      <pc:sldChg chg="addSp delSp modSp add mod">
        <pc:chgData name="Fedorova Viktoriia (RSE)" userId="6388d3da-eb3a-4cd5-b157-e91848130ad0" providerId="ADAL" clId="{6C701DCB-1409-406E-ACA8-E7D15C9FC52A}" dt="2024-04-02T13:56:00.270" v="356"/>
        <pc:sldMkLst>
          <pc:docMk/>
          <pc:sldMk cId="3058625870" sldId="2141412001"/>
        </pc:sldMkLst>
        <pc:spChg chg="mod">
          <ac:chgData name="Fedorova Viktoriia (RSE)" userId="6388d3da-eb3a-4cd5-b157-e91848130ad0" providerId="ADAL" clId="{6C701DCB-1409-406E-ACA8-E7D15C9FC52A}" dt="2024-04-02T13:49:29.629" v="238" actId="20577"/>
          <ac:spMkLst>
            <pc:docMk/>
            <pc:sldMk cId="3058625870" sldId="2141412001"/>
            <ac:spMk id="2" creationId="{AE2EDB85-CCCB-8179-1C15-649867EEBD59}"/>
          </ac:spMkLst>
        </pc:spChg>
        <pc:spChg chg="add mod">
          <ac:chgData name="Fedorova Viktoriia (RSE)" userId="6388d3da-eb3a-4cd5-b157-e91848130ad0" providerId="ADAL" clId="{6C701DCB-1409-406E-ACA8-E7D15C9FC52A}" dt="2024-04-02T13:56:00.270" v="356"/>
          <ac:spMkLst>
            <pc:docMk/>
            <pc:sldMk cId="3058625870" sldId="2141412001"/>
            <ac:spMk id="3" creationId="{33CE5DF7-944B-553F-A766-25B50CA8DD8D}"/>
          </ac:spMkLst>
        </pc:spChg>
        <pc:spChg chg="mod">
          <ac:chgData name="Fedorova Viktoriia (RSE)" userId="6388d3da-eb3a-4cd5-b157-e91848130ad0" providerId="ADAL" clId="{6C701DCB-1409-406E-ACA8-E7D15C9FC52A}" dt="2024-04-02T13:50:02.204" v="248" actId="20577"/>
          <ac:spMkLst>
            <pc:docMk/>
            <pc:sldMk cId="3058625870" sldId="2141412001"/>
            <ac:spMk id="13" creationId="{379C59F7-33FC-E177-E195-50FE94C73DAC}"/>
          </ac:spMkLst>
        </pc:spChg>
        <pc:spChg chg="del">
          <ac:chgData name="Fedorova Viktoriia (RSE)" userId="6388d3da-eb3a-4cd5-b157-e91848130ad0" providerId="ADAL" clId="{6C701DCB-1409-406E-ACA8-E7D15C9FC52A}" dt="2024-04-02T13:55:59.646" v="355" actId="478"/>
          <ac:spMkLst>
            <pc:docMk/>
            <pc:sldMk cId="3058625870" sldId="2141412001"/>
            <ac:spMk id="14" creationId="{032B55E6-E45E-601C-AD2F-4B8DEF53DD14}"/>
          </ac:spMkLst>
        </pc:spChg>
      </pc:sldChg>
      <pc:sldChg chg="addSp delSp modSp add mod">
        <pc:chgData name="Fedorova Viktoriia (RSE)" userId="6388d3da-eb3a-4cd5-b157-e91848130ad0" providerId="ADAL" clId="{6C701DCB-1409-406E-ACA8-E7D15C9FC52A}" dt="2024-04-02T13:56:03.006" v="358"/>
        <pc:sldMkLst>
          <pc:docMk/>
          <pc:sldMk cId="490186310" sldId="2141412002"/>
        </pc:sldMkLst>
        <pc:spChg chg="mod">
          <ac:chgData name="Fedorova Viktoriia (RSE)" userId="6388d3da-eb3a-4cd5-b157-e91848130ad0" providerId="ADAL" clId="{6C701DCB-1409-406E-ACA8-E7D15C9FC52A}" dt="2024-04-02T13:49:52.604" v="246" actId="20577"/>
          <ac:spMkLst>
            <pc:docMk/>
            <pc:sldMk cId="490186310" sldId="2141412002"/>
            <ac:spMk id="2" creationId="{AE2EDB85-CCCB-8179-1C15-649867EEBD59}"/>
          </ac:spMkLst>
        </pc:spChg>
        <pc:spChg chg="add mod">
          <ac:chgData name="Fedorova Viktoriia (RSE)" userId="6388d3da-eb3a-4cd5-b157-e91848130ad0" providerId="ADAL" clId="{6C701DCB-1409-406E-ACA8-E7D15C9FC52A}" dt="2024-04-02T13:56:03.006" v="358"/>
          <ac:spMkLst>
            <pc:docMk/>
            <pc:sldMk cId="490186310" sldId="2141412002"/>
            <ac:spMk id="3" creationId="{0393A465-B419-3E16-00F4-C7E349463A21}"/>
          </ac:spMkLst>
        </pc:spChg>
        <pc:spChg chg="mod">
          <ac:chgData name="Fedorova Viktoriia (RSE)" userId="6388d3da-eb3a-4cd5-b157-e91848130ad0" providerId="ADAL" clId="{6C701DCB-1409-406E-ACA8-E7D15C9FC52A}" dt="2024-04-02T13:50:04.479" v="249" actId="20577"/>
          <ac:spMkLst>
            <pc:docMk/>
            <pc:sldMk cId="490186310" sldId="2141412002"/>
            <ac:spMk id="13" creationId="{379C59F7-33FC-E177-E195-50FE94C73DAC}"/>
          </ac:spMkLst>
        </pc:spChg>
        <pc:spChg chg="del">
          <ac:chgData name="Fedorova Viktoriia (RSE)" userId="6388d3da-eb3a-4cd5-b157-e91848130ad0" providerId="ADAL" clId="{6C701DCB-1409-406E-ACA8-E7D15C9FC52A}" dt="2024-04-02T13:56:02.414" v="357" actId="478"/>
          <ac:spMkLst>
            <pc:docMk/>
            <pc:sldMk cId="490186310" sldId="2141412002"/>
            <ac:spMk id="14" creationId="{032B55E6-E45E-601C-AD2F-4B8DEF53DD14}"/>
          </ac:spMkLst>
        </pc:spChg>
      </pc:sldChg>
      <pc:sldChg chg="addSp delSp modSp add mod">
        <pc:chgData name="Fedorova Viktoriia (RSE)" userId="6388d3da-eb3a-4cd5-b157-e91848130ad0" providerId="ADAL" clId="{6C701DCB-1409-406E-ACA8-E7D15C9FC52A}" dt="2024-04-02T13:56:06.402" v="360" actId="1076"/>
        <pc:sldMkLst>
          <pc:docMk/>
          <pc:sldMk cId="3085208387" sldId="2141412003"/>
        </pc:sldMkLst>
        <pc:spChg chg="mod">
          <ac:chgData name="Fedorova Viktoriia (RSE)" userId="6388d3da-eb3a-4cd5-b157-e91848130ad0" providerId="ADAL" clId="{6C701DCB-1409-406E-ACA8-E7D15C9FC52A}" dt="2024-04-02T13:50:23.997" v="254" actId="114"/>
          <ac:spMkLst>
            <pc:docMk/>
            <pc:sldMk cId="3085208387" sldId="2141412003"/>
            <ac:spMk id="2" creationId="{AE2EDB85-CCCB-8179-1C15-649867EEBD59}"/>
          </ac:spMkLst>
        </pc:spChg>
        <pc:spChg chg="add mod">
          <ac:chgData name="Fedorova Viktoriia (RSE)" userId="6388d3da-eb3a-4cd5-b157-e91848130ad0" providerId="ADAL" clId="{6C701DCB-1409-406E-ACA8-E7D15C9FC52A}" dt="2024-04-02T13:51:01.752" v="259" actId="207"/>
          <ac:spMkLst>
            <pc:docMk/>
            <pc:sldMk cId="3085208387" sldId="2141412003"/>
            <ac:spMk id="3" creationId="{F877711C-1642-4154-226A-D43741ECA5D0}"/>
          </ac:spMkLst>
        </pc:spChg>
        <pc:spChg chg="add mod">
          <ac:chgData name="Fedorova Viktoriia (RSE)" userId="6388d3da-eb3a-4cd5-b157-e91848130ad0" providerId="ADAL" clId="{6C701DCB-1409-406E-ACA8-E7D15C9FC52A}" dt="2024-04-02T13:56:06.402" v="360" actId="1076"/>
          <ac:spMkLst>
            <pc:docMk/>
            <pc:sldMk cId="3085208387" sldId="2141412003"/>
            <ac:spMk id="4" creationId="{8507C117-0D78-1D1E-07F4-3C042EDCDB4A}"/>
          </ac:spMkLst>
        </pc:spChg>
        <pc:spChg chg="del">
          <ac:chgData name="Fedorova Viktoriia (RSE)" userId="6388d3da-eb3a-4cd5-b157-e91848130ad0" providerId="ADAL" clId="{6C701DCB-1409-406E-ACA8-E7D15C9FC52A}" dt="2024-04-02T13:50:37.676" v="255" actId="478"/>
          <ac:spMkLst>
            <pc:docMk/>
            <pc:sldMk cId="3085208387" sldId="2141412003"/>
            <ac:spMk id="13" creationId="{379C59F7-33FC-E177-E195-50FE94C73DAC}"/>
          </ac:spMkLst>
        </pc:spChg>
        <pc:spChg chg="del mod">
          <ac:chgData name="Fedorova Viktoriia (RSE)" userId="6388d3da-eb3a-4cd5-b157-e91848130ad0" providerId="ADAL" clId="{6C701DCB-1409-406E-ACA8-E7D15C9FC52A}" dt="2024-04-02T13:50:57.145" v="258" actId="478"/>
          <ac:spMkLst>
            <pc:docMk/>
            <pc:sldMk cId="3085208387" sldId="2141412003"/>
            <ac:spMk id="14" creationId="{032B55E6-E45E-601C-AD2F-4B8DEF53DD14}"/>
          </ac:spMkLst>
        </pc:spChg>
      </pc:sldChg>
      <pc:sldChg chg="addSp delSp modSp add mod">
        <pc:chgData name="Fedorova Viktoriia (RSE)" userId="6388d3da-eb3a-4cd5-b157-e91848130ad0" providerId="ADAL" clId="{6C701DCB-1409-406E-ACA8-E7D15C9FC52A}" dt="2024-04-02T14:17:36.949" v="378" actId="6549"/>
        <pc:sldMkLst>
          <pc:docMk/>
          <pc:sldMk cId="3394697994" sldId="2141412004"/>
        </pc:sldMkLst>
        <pc:spChg chg="add mod">
          <ac:chgData name="Fedorova Viktoriia (RSE)" userId="6388d3da-eb3a-4cd5-b157-e91848130ad0" providerId="ADAL" clId="{6C701DCB-1409-406E-ACA8-E7D15C9FC52A}" dt="2024-04-02T13:54:46.390" v="336" actId="20577"/>
          <ac:spMkLst>
            <pc:docMk/>
            <pc:sldMk cId="3394697994" sldId="2141412004"/>
            <ac:spMk id="2" creationId="{469C2E0A-6DCF-6EB9-0C8C-403FBEACEDFA}"/>
          </ac:spMkLst>
        </pc:spChg>
        <pc:spChg chg="mod">
          <ac:chgData name="Fedorova Viktoriia (RSE)" userId="6388d3da-eb3a-4cd5-b157-e91848130ad0" providerId="ADAL" clId="{6C701DCB-1409-406E-ACA8-E7D15C9FC52A}" dt="2024-04-02T14:17:36.949" v="378" actId="6549"/>
          <ac:spMkLst>
            <pc:docMk/>
            <pc:sldMk cId="3394697994" sldId="2141412004"/>
            <ac:spMk id="4" creationId="{86B9C0B3-EE86-7BAB-50AC-282644B5241F}"/>
          </ac:spMkLst>
        </pc:spChg>
        <pc:spChg chg="del">
          <ac:chgData name="Fedorova Viktoriia (RSE)" userId="6388d3da-eb3a-4cd5-b157-e91848130ad0" providerId="ADAL" clId="{6C701DCB-1409-406E-ACA8-E7D15C9FC52A}" dt="2024-04-02T13:54:00.538" v="319" actId="478"/>
          <ac:spMkLst>
            <pc:docMk/>
            <pc:sldMk cId="3394697994" sldId="2141412004"/>
            <ac:spMk id="5" creationId="{214DB70D-DEE3-8A13-E5B7-9F9C7F904363}"/>
          </ac:spMkLst>
        </pc:spChg>
        <pc:spChg chg="add mod">
          <ac:chgData name="Fedorova Viktoriia (RSE)" userId="6388d3da-eb3a-4cd5-b157-e91848130ad0" providerId="ADAL" clId="{6C701DCB-1409-406E-ACA8-E7D15C9FC52A}" dt="2024-04-02T13:55:55.152" v="354"/>
          <ac:spMkLst>
            <pc:docMk/>
            <pc:sldMk cId="3394697994" sldId="2141412004"/>
            <ac:spMk id="6" creationId="{B65295B1-C56B-C5AD-0C03-8D36DB2EFA9F}"/>
          </ac:spMkLst>
        </pc:spChg>
      </pc:sldChg>
      <pc:sldMasterChg chg="del delSldLayout">
        <pc:chgData name="Fedorova Viktoriia (RSE)" userId="6388d3da-eb3a-4cd5-b157-e91848130ad0" providerId="ADAL" clId="{6C701DCB-1409-406E-ACA8-E7D15C9FC52A}" dt="2024-04-02T13:58:02.904" v="376" actId="2696"/>
        <pc:sldMasterMkLst>
          <pc:docMk/>
          <pc:sldMasterMk cId="873488019" sldId="2147483665"/>
        </pc:sldMasterMkLst>
        <pc:sldLayoutChg chg="del">
          <pc:chgData name="Fedorova Viktoriia (RSE)" userId="6388d3da-eb3a-4cd5-b157-e91848130ad0" providerId="ADAL" clId="{6C701DCB-1409-406E-ACA8-E7D15C9FC52A}" dt="2024-04-02T13:58:02.901" v="375" actId="2696"/>
          <pc:sldLayoutMkLst>
            <pc:docMk/>
            <pc:sldMasterMk cId="873488019" sldId="2147483665"/>
            <pc:sldLayoutMk cId="2978206793" sldId="2147483666"/>
          </pc:sldLayoutMkLst>
        </pc:sldLayoutChg>
      </pc:sldMasterChg>
      <pc:sldMasterChg chg="del delSldLayout">
        <pc:chgData name="Fedorova Viktoriia (RSE)" userId="6388d3da-eb3a-4cd5-b157-e91848130ad0" providerId="ADAL" clId="{6C701DCB-1409-406E-ACA8-E7D15C9FC52A}" dt="2024-04-02T13:58:00.883" v="374" actId="2696"/>
        <pc:sldMasterMkLst>
          <pc:docMk/>
          <pc:sldMasterMk cId="1875010255" sldId="2147483667"/>
        </pc:sldMasterMkLst>
        <pc:sldLayoutChg chg="del">
          <pc:chgData name="Fedorova Viktoriia (RSE)" userId="6388d3da-eb3a-4cd5-b157-e91848130ad0" providerId="ADAL" clId="{6C701DCB-1409-406E-ACA8-E7D15C9FC52A}" dt="2024-04-02T13:58:00.880" v="373" actId="2696"/>
          <pc:sldLayoutMkLst>
            <pc:docMk/>
            <pc:sldMasterMk cId="1875010255" sldId="2147483667"/>
            <pc:sldLayoutMk cId="3089705084" sldId="2147483668"/>
          </pc:sldLayoutMkLst>
        </pc:sldLayoutChg>
        <pc:sldLayoutChg chg="del">
          <pc:chgData name="Fedorova Viktoriia (RSE)" userId="6388d3da-eb3a-4cd5-b157-e91848130ad0" providerId="ADAL" clId="{6C701DCB-1409-406E-ACA8-E7D15C9FC52A}" dt="2024-04-02T13:34:10.666" v="140" actId="47"/>
          <pc:sldLayoutMkLst>
            <pc:docMk/>
            <pc:sldMasterMk cId="1875010255" sldId="2147483667"/>
            <pc:sldLayoutMk cId="2542360769" sldId="2147483669"/>
          </pc:sldLayoutMkLst>
        </pc:sldLayoutChg>
      </pc:sldMasterChg>
      <pc:sldMasterChg chg="addSldLayout delSldLayout">
        <pc:chgData name="Fedorova Viktoriia (RSE)" userId="6388d3da-eb3a-4cd5-b157-e91848130ad0" providerId="ADAL" clId="{6C701DCB-1409-406E-ACA8-E7D15C9FC52A}" dt="2024-04-02T13:34:59.536" v="175" actId="47"/>
        <pc:sldMasterMkLst>
          <pc:docMk/>
          <pc:sldMasterMk cId="3217147645" sldId="2147483670"/>
        </pc:sldMasterMkLst>
        <pc:sldLayoutChg chg="add del">
          <pc:chgData name="Fedorova Viktoriia (RSE)" userId="6388d3da-eb3a-4cd5-b157-e91848130ad0" providerId="ADAL" clId="{6C701DCB-1409-406E-ACA8-E7D15C9FC52A}" dt="2024-04-02T13:34:59.536" v="175" actId="47"/>
          <pc:sldLayoutMkLst>
            <pc:docMk/>
            <pc:sldMasterMk cId="3217147645" sldId="2147483670"/>
            <pc:sldLayoutMk cId="3204605754" sldId="2147483682"/>
          </pc:sldLayoutMkLst>
        </pc:sldLayoutChg>
      </pc:sldMasterChg>
      <pc:sldMasterChg chg="del delSldLayout">
        <pc:chgData name="Fedorova Viktoriia (RSE)" userId="6388d3da-eb3a-4cd5-b157-e91848130ad0" providerId="ADAL" clId="{6C701DCB-1409-406E-ACA8-E7D15C9FC52A}" dt="2024-04-02T13:57:57.754" v="372" actId="2696"/>
        <pc:sldMasterMkLst>
          <pc:docMk/>
          <pc:sldMasterMk cId="2599679740" sldId="2147483673"/>
        </pc:sldMasterMkLst>
        <pc:sldLayoutChg chg="del">
          <pc:chgData name="Fedorova Viktoriia (RSE)" userId="6388d3da-eb3a-4cd5-b157-e91848130ad0" providerId="ADAL" clId="{6C701DCB-1409-406E-ACA8-E7D15C9FC52A}" dt="2024-04-02T13:57:57.750" v="371" actId="2696"/>
          <pc:sldLayoutMkLst>
            <pc:docMk/>
            <pc:sldMasterMk cId="2599679740" sldId="2147483673"/>
            <pc:sldLayoutMk cId="1979070556" sldId="2147483674"/>
          </pc:sldLayoutMkLst>
        </pc:sldLayoutChg>
      </pc:sldMasterChg>
      <pc:sldMasterChg chg="del delSldLayout">
        <pc:chgData name="Fedorova Viktoriia (RSE)" userId="6388d3da-eb3a-4cd5-b157-e91848130ad0" providerId="ADAL" clId="{6C701DCB-1409-406E-ACA8-E7D15C9FC52A}" dt="2024-04-02T13:57:54.841" v="370" actId="2696"/>
        <pc:sldMasterMkLst>
          <pc:docMk/>
          <pc:sldMasterMk cId="2485751551" sldId="2147483675"/>
        </pc:sldMasterMkLst>
        <pc:sldLayoutChg chg="del">
          <pc:chgData name="Fedorova Viktoriia (RSE)" userId="6388d3da-eb3a-4cd5-b157-e91848130ad0" providerId="ADAL" clId="{6C701DCB-1409-406E-ACA8-E7D15C9FC52A}" dt="2024-04-02T13:57:54.838" v="369" actId="2696"/>
          <pc:sldLayoutMkLst>
            <pc:docMk/>
            <pc:sldMasterMk cId="2485751551" sldId="2147483675"/>
            <pc:sldLayoutMk cId="1319565516" sldId="2147483676"/>
          </pc:sldLayoutMkLst>
        </pc:sldLayoutChg>
      </pc:sldMasterChg>
      <pc:sldMasterChg chg="del delSldLayout">
        <pc:chgData name="Fedorova Viktoriia (RSE)" userId="6388d3da-eb3a-4cd5-b157-e91848130ad0" providerId="ADAL" clId="{6C701DCB-1409-406E-ACA8-E7D15C9FC52A}" dt="2024-04-02T13:57:52.645" v="368" actId="2696"/>
        <pc:sldMasterMkLst>
          <pc:docMk/>
          <pc:sldMasterMk cId="3900495309" sldId="2147483678"/>
        </pc:sldMasterMkLst>
        <pc:sldLayoutChg chg="del">
          <pc:chgData name="Fedorova Viktoriia (RSE)" userId="6388d3da-eb3a-4cd5-b157-e91848130ad0" providerId="ADAL" clId="{6C701DCB-1409-406E-ACA8-E7D15C9FC52A}" dt="2024-04-02T13:57:52.639" v="367" actId="2696"/>
          <pc:sldLayoutMkLst>
            <pc:docMk/>
            <pc:sldMasterMk cId="3900495309" sldId="2147483678"/>
            <pc:sldLayoutMk cId="384173351" sldId="214748367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ADA33-0A4C-47F9-BF02-05D229CB41AC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0412D-A015-4E80-AB22-D6E09A2398A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655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7FEFBD-81A3-43E5-93D2-5617F9A0EB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1601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7FEFBD-81A3-43E5-93D2-5617F9A0EB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7874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7FEFBD-81A3-43E5-93D2-5617F9A0EB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80267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7FEFBD-81A3-43E5-93D2-5617F9A0EB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7235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7FEFBD-81A3-43E5-93D2-5617F9A0EB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6507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rgbClr val="91D6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mmagine che contiene testo&#10;&#10;Descrizione generata automaticamente">
            <a:extLst>
              <a:ext uri="{FF2B5EF4-FFF2-40B4-BE49-F238E27FC236}">
                <a16:creationId xmlns:a16="http://schemas.microsoft.com/office/drawing/2014/main" id="{EE36B92B-CD0F-4853-A1AB-A6836BC251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9624" y="838200"/>
            <a:ext cx="3894999" cy="903734"/>
          </a:xfrm>
          <a:prstGeom prst="rect">
            <a:avLst/>
          </a:prstGeom>
        </p:spPr>
      </p:pic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14755177-5165-462D-A052-1067AD2F6C16}"/>
              </a:ext>
            </a:extLst>
          </p:cNvPr>
          <p:cNvCxnSpPr>
            <a:cxnSpLocks/>
          </p:cNvCxnSpPr>
          <p:nvPr userDrawn="1"/>
        </p:nvCxnSpPr>
        <p:spPr>
          <a:xfrm>
            <a:off x="1315616" y="2268145"/>
            <a:ext cx="0" cy="360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22743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">
    <p:bg>
      <p:bgPr>
        <a:solidFill>
          <a:srgbClr val="91D6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DD92DBC2-42E4-EB41-BC68-8AAFC0954D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67600" y="925857"/>
            <a:ext cx="2436452" cy="56531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2EB1DDE-A8F1-8249-B7B8-39FBF4CD23A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34463" r="30603" b="-2777"/>
          <a:stretch/>
        </p:blipFill>
        <p:spPr>
          <a:xfrm rot="5400000">
            <a:off x="7457752" y="2123753"/>
            <a:ext cx="4768676" cy="4699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607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9169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7147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544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544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544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544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544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544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91D663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D3780A4-1D8A-A5AD-01BC-6DBF7027F074}"/>
              </a:ext>
            </a:extLst>
          </p:cNvPr>
          <p:cNvSpPr txBox="1"/>
          <p:nvPr userDrawn="1"/>
        </p:nvSpPr>
        <p:spPr>
          <a:xfrm>
            <a:off x="0" y="6578614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Task Force II Europe: </a:t>
            </a:r>
            <a:r>
              <a:rPr lang="en-US" sz="1200" b="0">
                <a:solidFill>
                  <a:srgbClr val="92D05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members’ update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7FAC4687-A0CC-C856-42F3-60A8F36E5DF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030656" y="216174"/>
            <a:ext cx="1889809" cy="438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455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544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544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544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544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544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544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company/green-powered-future-mission" TargetMode="External"/><Relationship Id="rId2" Type="http://schemas.openxmlformats.org/officeDocument/2006/relationships/hyperlink" Target="https://explore.mission-innovation.net/mission/green-powered-future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39330F5C-5A9A-4C17-9943-C32845520CDD}"/>
              </a:ext>
            </a:extLst>
          </p:cNvPr>
          <p:cNvSpPr txBox="1">
            <a:spLocks/>
          </p:cNvSpPr>
          <p:nvPr/>
        </p:nvSpPr>
        <p:spPr>
          <a:xfrm>
            <a:off x="693133" y="4226849"/>
            <a:ext cx="6943140" cy="1764099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54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54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54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54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54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22E5A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yyy date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22E5A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22E5A"/>
                </a:solidFill>
                <a:effectLst/>
                <a:uLnTx/>
                <a:uFillTx/>
                <a:latin typeface="Poppins"/>
                <a:ea typeface="+mn-ea"/>
                <a:cs typeface="Arial"/>
              </a:rPr>
              <a:t>yyy name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22E5A"/>
                </a:solidFill>
                <a:effectLst/>
                <a:uLnTx/>
                <a:uFillTx/>
                <a:latin typeface="Poppins"/>
                <a:ea typeface="+mn-ea"/>
                <a:cs typeface="Arial"/>
              </a:rPr>
              <a:t>Task Force II member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22E5A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929C402-AD3B-81B3-EBC9-6293AFF6FA8A}"/>
              </a:ext>
            </a:extLst>
          </p:cNvPr>
          <p:cNvSpPr txBox="1">
            <a:spLocks/>
          </p:cNvSpPr>
          <p:nvPr/>
        </p:nvSpPr>
        <p:spPr>
          <a:xfrm>
            <a:off x="693133" y="2359353"/>
            <a:ext cx="7727853" cy="1632009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800" b="0" i="0" kern="1200" spc="-200" baseline="0">
                <a:solidFill>
                  <a:schemeClr val="bg1"/>
                </a:solidFill>
                <a:latin typeface="Poppins" pitchFamily="2" charset="77"/>
                <a:ea typeface="+mj-ea"/>
                <a:cs typeface="Poppins" pitchFamily="2" charset="77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-20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+mj-ea"/>
                <a:cs typeface="Poppins" pitchFamily="2" charset="77"/>
              </a:rPr>
              <a:t>GPFM: Task Force II Europe                  members’ update</a:t>
            </a:r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2D8C24A4-1A7E-077A-36A8-8B7CD38F9356}"/>
              </a:ext>
            </a:extLst>
          </p:cNvPr>
          <p:cNvSpPr/>
          <p:nvPr/>
        </p:nvSpPr>
        <p:spPr>
          <a:xfrm>
            <a:off x="6096000" y="639098"/>
            <a:ext cx="3187700" cy="84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9FB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TF II Draft template to report at TF meeting</a:t>
            </a:r>
          </a:p>
        </p:txBody>
      </p:sp>
    </p:spTree>
    <p:extLst>
      <p:ext uri="{BB962C8B-B14F-4D97-AF65-F5344CB8AC3E}">
        <p14:creationId xmlns:p14="http://schemas.microsoft.com/office/powerpoint/2010/main" val="649908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3">
            <a:extLst>
              <a:ext uri="{FF2B5EF4-FFF2-40B4-BE49-F238E27FC236}">
                <a16:creationId xmlns:a16="http://schemas.microsoft.com/office/drawing/2014/main" id="{379C59F7-33FC-E177-E195-50FE94C73DAC}"/>
              </a:ext>
            </a:extLst>
          </p:cNvPr>
          <p:cNvSpPr txBox="1">
            <a:spLocks/>
          </p:cNvSpPr>
          <p:nvPr/>
        </p:nvSpPr>
        <p:spPr>
          <a:xfrm>
            <a:off x="523954" y="535124"/>
            <a:ext cx="6751918" cy="86063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200" baseline="0">
                <a:solidFill>
                  <a:srgbClr val="052E59"/>
                </a:solidFill>
                <a:latin typeface="Poppins" pitchFamily="2" charset="77"/>
                <a:ea typeface="+mj-ea"/>
                <a:cs typeface="Poppins" pitchFamily="2" charset="77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-20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/>
                <a:ea typeface="Segoe UI Historic" panose="020B0502040204020203" pitchFamily="34" charset="0"/>
                <a:cs typeface="Poppins"/>
              </a:rPr>
              <a:t>FP1 Task Force II Europe </a:t>
            </a:r>
            <a:r>
              <a:rPr kumimoji="0" lang="en-US" sz="4000" b="0" i="0" u="none" strike="noStrike" kern="1200" cap="none" spc="-20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Poppins"/>
                <a:ea typeface="Segoe UI Historic" panose="020B0502040204020203" pitchFamily="34" charset="0"/>
                <a:cs typeface="Poppins"/>
              </a:rPr>
              <a:t>(1/4)</a:t>
            </a:r>
            <a:endParaRPr kumimoji="0" lang="en-US" sz="4000" b="0" i="0" u="none" strike="noStrike" kern="1200" cap="none" spc="-200" normalizeH="0" baseline="0" noProof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Poppins" pitchFamily="2" charset="77"/>
              <a:ea typeface="+mj-ea"/>
              <a:cs typeface="Poppins" pitchFamily="2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D75FDEE-973A-5D94-4D5D-8F3CD705D50B}"/>
              </a:ext>
            </a:extLst>
          </p:cNvPr>
          <p:cNvSpPr txBox="1"/>
          <p:nvPr/>
        </p:nvSpPr>
        <p:spPr>
          <a:xfrm>
            <a:off x="796414" y="1303914"/>
            <a:ext cx="5053780" cy="1554272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E"/>
              </a:buClr>
              <a:buSzPct val="120000"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-3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Lead: </a:t>
            </a:r>
            <a:r>
              <a:rPr kumimoji="0" lang="en-US" sz="1800" b="0" i="1" u="none" strike="noStrike" kern="1200" cap="none" spc="-3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Country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9CDE"/>
              </a:buClr>
              <a:buSzPct val="120000"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-3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TF II Members: </a:t>
            </a:r>
            <a:r>
              <a:rPr kumimoji="0" lang="en-US" sz="1800" b="0" i="0" u="none" strike="noStrike" kern="1200" cap="none" spc="-3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Austria, EC, Germany, UK, </a:t>
            </a:r>
            <a:br>
              <a:rPr kumimoji="0" lang="en-US" sz="1800" b="0" i="0" u="none" strike="noStrike" kern="1200" cap="none" spc="-3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</a:br>
            <a:r>
              <a:rPr kumimoji="0" lang="en-US" sz="1800" b="0" i="0" u="none" strike="noStrike" kern="1200" cap="none" spc="-3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Alperia (IT), Areti (IT), Enel Grids (IT), Icebreaker One (UK), National Grid (UK), </a:t>
            </a:r>
            <a:br>
              <a:rPr kumimoji="0" lang="en-US" sz="1800" b="0" i="0" u="none" strike="noStrike" kern="1200" cap="none" spc="-3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</a:br>
            <a:r>
              <a:rPr kumimoji="0" lang="en-US" sz="1800" b="0" i="0" u="none" strike="noStrike" kern="1200" cap="none" spc="-3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BSI (UK), ENA (UK), GSE (IT), Terna (IT)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6B9C0B3-EE86-7BAB-50AC-282644B5241F}"/>
              </a:ext>
            </a:extLst>
          </p:cNvPr>
          <p:cNvSpPr txBox="1"/>
          <p:nvPr/>
        </p:nvSpPr>
        <p:spPr>
          <a:xfrm>
            <a:off x="796414" y="2858186"/>
            <a:ext cx="5053780" cy="3300904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square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9CDE"/>
              </a:buClr>
              <a:buSzPct val="120000"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-3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Project highlights: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lang="en-US" spc="-30">
                <a:solidFill>
                  <a:srgbClr val="002060"/>
                </a:solidFill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Contact person/ organization: ………………………</a:t>
            </a:r>
            <a:br>
              <a:rPr lang="en-US" spc="-30">
                <a:solidFill>
                  <a:srgbClr val="002060"/>
                </a:solidFill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</a:br>
            <a:r>
              <a:rPr lang="en-US" spc="-30">
                <a:solidFill>
                  <a:srgbClr val="002060"/>
                </a:solidFill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……………………………………………………………………………………………</a:t>
            </a:r>
            <a:endParaRPr kumimoji="0" lang="en-US" sz="1800" b="0" i="0" u="none" strike="noStrike" kern="1200" cap="none" spc="-3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Poppins" pitchFamily="2" charset="77"/>
              <a:ea typeface="Lato" panose="020F0502020204030203" pitchFamily="34" charset="0"/>
              <a:cs typeface="Poppins" pitchFamily="2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-3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Title/acronym: ………………………………………………………….</a:t>
            </a:r>
            <a:br>
              <a:rPr kumimoji="0" lang="en-US" sz="1800" b="0" i="0" u="none" strike="noStrike" kern="1200" cap="none" spc="-3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</a:br>
            <a:r>
              <a:rPr kumimoji="0" lang="en-US" sz="1800" b="0" i="0" u="none" strike="noStrike" kern="1200" cap="none" spc="-3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…………………………………………………………………………………………….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-3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Phase: …………………………………………………………………………….</a:t>
            </a:r>
            <a:br>
              <a:rPr kumimoji="0" lang="en-US" sz="1800" b="0" i="0" u="none" strike="noStrike" kern="1200" cap="none" spc="-3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</a:br>
            <a:r>
              <a:rPr kumimoji="0" lang="en-US" sz="1600" b="0" i="0" u="none" strike="noStrike" kern="1200" cap="none" spc="-3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(launch, study and simulation, implementation, etc.)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-3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Budget: ……………………………………………………. </a:t>
            </a:r>
            <a:r>
              <a:rPr kumimoji="0" lang="en-US" sz="1800" b="0" i="1" u="none" strike="noStrike" kern="1200" cap="none" spc="-30" normalizeH="0" baseline="0" noProof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xyxy</a:t>
            </a:r>
            <a:r>
              <a:rPr kumimoji="0" lang="en-US" sz="1800" b="0" i="0" u="none" strike="noStrike" kern="1200" cap="none" spc="-3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 M€</a:t>
            </a:r>
            <a:br>
              <a:rPr kumimoji="0" lang="en-US" sz="1800" b="0" i="0" u="none" strike="noStrike" kern="1200" cap="none" spc="-3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</a:br>
            <a:r>
              <a:rPr kumimoji="0" lang="en-US" sz="1600" b="0" i="0" u="none" strike="noStrike" kern="1200" cap="none" spc="-3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(0-5 M€, 5-10 M€, …)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469C2E0A-6DCF-6EB9-0C8C-403FBEACEDFA}"/>
              </a:ext>
            </a:extLst>
          </p:cNvPr>
          <p:cNvSpPr/>
          <p:nvPr/>
        </p:nvSpPr>
        <p:spPr>
          <a:xfrm>
            <a:off x="5850194" y="1303914"/>
            <a:ext cx="5981588" cy="48551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009CDE"/>
              </a:buClr>
              <a:buSzPct val="120000"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-3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Main outcomes for the period and next steps –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9CDE"/>
              </a:buClr>
              <a:buSzPct val="120000"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1" i="0" u="none" strike="noStrike" kern="1200" cap="none" spc="-30" normalizeH="0" baseline="0" noProof="0">
                <a:ln>
                  <a:noFill/>
                </a:ln>
                <a:solidFill>
                  <a:srgbClr val="0070C0"/>
                </a:solidFill>
                <a:effectLst/>
                <a:highlight>
                  <a:srgbClr val="FFFF00"/>
                </a:highlight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Q4/’23 (Oct. – Dec.), Q1/’24 (Jan. - Mar.)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9CDE"/>
              </a:buClr>
              <a:buSzPct val="120000"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1" i="0" u="none" strike="noStrike" kern="1200" cap="none" spc="-30" normalizeH="0" baseline="0" noProof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Q2/’24 (Apr. - June), Q3/’24 (July – Sept.)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002060"/>
              </a:buClr>
              <a:buSzPct val="120000"/>
              <a:buFont typeface="+mj-lt"/>
              <a:buAutoNum type="arabicPeriod"/>
              <a:tabLst/>
              <a:defRPr/>
            </a:pPr>
            <a:r>
              <a:rPr kumimoji="0" lang="en-US" sz="1800" b="1" i="1" u="none" strike="noStrike" kern="1200" cap="none" spc="-3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Main outcomes </a:t>
            </a:r>
            <a:r>
              <a:rPr lang="en-US" b="1" i="1" spc="-30">
                <a:solidFill>
                  <a:srgbClr val="0070C0"/>
                </a:solidFill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with respect</a:t>
            </a:r>
            <a:r>
              <a:rPr kumimoji="0" lang="en-US" sz="1800" b="1" i="1" u="none" strike="noStrike" kern="1200" cap="none" spc="-3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 to the info reported in the National Pilot </a:t>
            </a:r>
            <a:r>
              <a:rPr lang="en-US" b="1" i="1" spc="-30">
                <a:solidFill>
                  <a:srgbClr val="0070C0"/>
                </a:solidFill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Projects</a:t>
            </a:r>
            <a:r>
              <a:rPr kumimoji="0" lang="en-US" sz="1800" b="1" i="1" u="none" strike="noStrike" kern="1200" cap="none" spc="-3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 Report        of July 2023</a:t>
            </a:r>
          </a:p>
          <a:p>
            <a:pPr marL="539750" marR="0" lvl="0" indent="-273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9CDE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lang="en-US" b="1" spc="-30">
                <a:solidFill>
                  <a:srgbClr val="0070C0"/>
                </a:solidFill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……</a:t>
            </a:r>
          </a:p>
          <a:p>
            <a:pPr marL="539750" marR="0" lvl="0" indent="-273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9CDE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-3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……</a:t>
            </a:r>
          </a:p>
          <a:p>
            <a:pPr marL="539750" marR="0" lvl="0" indent="-273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9CDE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lang="en-US" b="1" spc="-30">
                <a:solidFill>
                  <a:srgbClr val="0070C0"/>
                </a:solidFill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……</a:t>
            </a:r>
          </a:p>
          <a:p>
            <a:pPr marL="539750" marR="0" lvl="0" indent="-273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9CDE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-3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……</a:t>
            </a:r>
          </a:p>
          <a:p>
            <a:pPr marL="539750" marR="0" lvl="0" indent="-273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9CDE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lang="en-US" b="1" spc="-30">
                <a:solidFill>
                  <a:srgbClr val="0070C0"/>
                </a:solidFill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……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B65295B1-C56B-C5AD-0C03-8D36DB2EFA9F}"/>
              </a:ext>
            </a:extLst>
          </p:cNvPr>
          <p:cNvSpPr/>
          <p:nvPr/>
        </p:nvSpPr>
        <p:spPr>
          <a:xfrm>
            <a:off x="7435737" y="500959"/>
            <a:ext cx="2345571" cy="6144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F9FB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TF II Draft template to report at TF meeting</a:t>
            </a:r>
            <a:endParaRPr kumimoji="0" lang="en-US" sz="1050" b="1" i="0" u="none" strike="noStrike" kern="1200" cap="none" spc="0" normalizeH="0" baseline="0" noProof="0">
              <a:ln>
                <a:noFill/>
              </a:ln>
              <a:solidFill>
                <a:srgbClr val="F9FBFF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697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3">
            <a:extLst>
              <a:ext uri="{FF2B5EF4-FFF2-40B4-BE49-F238E27FC236}">
                <a16:creationId xmlns:a16="http://schemas.microsoft.com/office/drawing/2014/main" id="{379C59F7-33FC-E177-E195-50FE94C73DAC}"/>
              </a:ext>
            </a:extLst>
          </p:cNvPr>
          <p:cNvSpPr txBox="1">
            <a:spLocks/>
          </p:cNvSpPr>
          <p:nvPr/>
        </p:nvSpPr>
        <p:spPr>
          <a:xfrm>
            <a:off x="523954" y="535124"/>
            <a:ext cx="6751918" cy="86063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200" baseline="0">
                <a:solidFill>
                  <a:srgbClr val="052E59"/>
                </a:solidFill>
                <a:latin typeface="Poppins" pitchFamily="2" charset="77"/>
                <a:ea typeface="+mj-ea"/>
                <a:cs typeface="Poppins" pitchFamily="2" charset="77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-20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/>
                <a:ea typeface="Segoe UI Historic" panose="020B0502040204020203" pitchFamily="34" charset="0"/>
                <a:cs typeface="Poppins"/>
              </a:rPr>
              <a:t>FP1 Task Force II Europe </a:t>
            </a:r>
            <a:r>
              <a:rPr kumimoji="0" lang="en-US" sz="4000" b="0" i="0" u="none" strike="noStrike" kern="1200" cap="none" spc="-20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Poppins"/>
                <a:ea typeface="Segoe UI Historic" panose="020B0502040204020203" pitchFamily="34" charset="0"/>
                <a:cs typeface="Poppins"/>
              </a:rPr>
              <a:t>(2/4)</a:t>
            </a:r>
            <a:endParaRPr kumimoji="0" lang="en-US" sz="4000" b="0" i="0" u="none" strike="noStrike" kern="1200" cap="none" spc="-200" normalizeH="0" baseline="0" noProof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Poppins" pitchFamily="2" charset="77"/>
              <a:ea typeface="+mj-ea"/>
              <a:cs typeface="Poppins" pitchFamily="2" charset="77"/>
            </a:endParaRPr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032B55E6-E45E-601C-AD2F-4B8DEF53DD14}"/>
              </a:ext>
            </a:extLst>
          </p:cNvPr>
          <p:cNvSpPr/>
          <p:nvPr/>
        </p:nvSpPr>
        <p:spPr>
          <a:xfrm>
            <a:off x="7435737" y="500959"/>
            <a:ext cx="2345571" cy="6144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F9FB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TF II Draft template to report at TF meeting</a:t>
            </a:r>
            <a:endParaRPr kumimoji="0" lang="en-US" sz="1050" b="1" i="0" u="none" strike="noStrike" kern="1200" cap="none" spc="0" normalizeH="0" baseline="0" noProof="0">
              <a:ln>
                <a:noFill/>
              </a:ln>
              <a:solidFill>
                <a:srgbClr val="F9FBFF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AE2EDB85-CCCB-8179-1C15-649867EEBD59}"/>
              </a:ext>
            </a:extLst>
          </p:cNvPr>
          <p:cNvSpPr/>
          <p:nvPr/>
        </p:nvSpPr>
        <p:spPr>
          <a:xfrm>
            <a:off x="748145" y="1487055"/>
            <a:ext cx="10806546" cy="45627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CDE"/>
              </a:buClr>
              <a:buSzPct val="120000"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-3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Main outcomes for the period and next steps –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CDE"/>
              </a:buClr>
              <a:buSzPct val="120000"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1" i="0" u="none" strike="noStrike" kern="1200" cap="none" spc="-30" normalizeH="0" baseline="0" noProof="0">
                <a:ln>
                  <a:noFill/>
                </a:ln>
                <a:solidFill>
                  <a:srgbClr val="0070C0"/>
                </a:solidFill>
                <a:effectLst/>
                <a:highlight>
                  <a:srgbClr val="FFFF00"/>
                </a:highlight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Q4/’23 (Oct. – Dec.), Q1/’24 (Jan. - Mar.), </a:t>
            </a:r>
            <a:r>
              <a:rPr kumimoji="0" lang="en-US" sz="1800" b="1" i="0" u="none" strike="noStrike" kern="1200" cap="none" spc="-30" normalizeH="0" baseline="0" noProof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Q2/’24 (Apr. - June), Q3/’24 (July – Sept.)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002060"/>
              </a:buClr>
              <a:buSzPct val="120000"/>
              <a:buFont typeface="+mj-lt"/>
              <a:buAutoNum type="arabicPeriod" startAt="2"/>
              <a:tabLst/>
              <a:defRPr/>
            </a:pPr>
            <a:r>
              <a:rPr kumimoji="0" lang="en-US" sz="1800" b="1" i="1" u="none" strike="noStrike" kern="1200" cap="none" spc="-3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Achievements ready to be uploaded in the GPFM toolbox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CDE"/>
              </a:buClr>
              <a:buSzPct val="120000"/>
              <a:buFontTx/>
              <a:buNone/>
              <a:tabLst/>
              <a:defRPr/>
            </a:pPr>
            <a:endParaRPr lang="en-US" spc="-30">
              <a:solidFill>
                <a:srgbClr val="002060"/>
              </a:solidFill>
              <a:latin typeface="Poppins" pitchFamily="2" charset="77"/>
              <a:ea typeface="Lato" panose="020F0502020204030203" pitchFamily="34" charset="0"/>
              <a:cs typeface="Poppins" pitchFamily="2" charset="77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CDE"/>
              </a:buClr>
              <a:buSzPct val="120000"/>
              <a:buFontTx/>
              <a:buNone/>
              <a:tabLst/>
              <a:defRPr/>
            </a:pPr>
            <a:r>
              <a:rPr lang="en-US" spc="-30">
                <a:solidFill>
                  <a:srgbClr val="002060"/>
                </a:solidFill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Please insert </a:t>
            </a:r>
            <a:r>
              <a:rPr lang="en-US" b="1" spc="-30">
                <a:solidFill>
                  <a:srgbClr val="002060"/>
                </a:solidFill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title</a:t>
            </a:r>
            <a:r>
              <a:rPr kumimoji="0" lang="en-US" sz="1800" b="1" i="0" u="none" strike="noStrike" kern="1200" cap="none" spc="-3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 and short summary </a:t>
            </a:r>
            <a:r>
              <a:rPr kumimoji="0" lang="en-US" sz="1800" i="0" u="none" strike="noStrike" kern="1200" cap="none" spc="-3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for each achievement (up to 500 characters)</a:t>
            </a:r>
          </a:p>
        </p:txBody>
      </p:sp>
    </p:spTree>
    <p:extLst>
      <p:ext uri="{BB962C8B-B14F-4D97-AF65-F5344CB8AC3E}">
        <p14:creationId xmlns:p14="http://schemas.microsoft.com/office/powerpoint/2010/main" val="530060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3">
            <a:extLst>
              <a:ext uri="{FF2B5EF4-FFF2-40B4-BE49-F238E27FC236}">
                <a16:creationId xmlns:a16="http://schemas.microsoft.com/office/drawing/2014/main" id="{379C59F7-33FC-E177-E195-50FE94C73DAC}"/>
              </a:ext>
            </a:extLst>
          </p:cNvPr>
          <p:cNvSpPr txBox="1">
            <a:spLocks/>
          </p:cNvSpPr>
          <p:nvPr/>
        </p:nvSpPr>
        <p:spPr>
          <a:xfrm>
            <a:off x="523954" y="535124"/>
            <a:ext cx="6751918" cy="86063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200" baseline="0">
                <a:solidFill>
                  <a:srgbClr val="052E59"/>
                </a:solidFill>
                <a:latin typeface="Poppins" pitchFamily="2" charset="77"/>
                <a:ea typeface="+mj-ea"/>
                <a:cs typeface="Poppins" pitchFamily="2" charset="77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-20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/>
                <a:ea typeface="Segoe UI Historic" panose="020B0502040204020203" pitchFamily="34" charset="0"/>
                <a:cs typeface="Poppins"/>
              </a:rPr>
              <a:t>FP1 Task Force II Europe </a:t>
            </a:r>
            <a:r>
              <a:rPr kumimoji="0" lang="en-US" sz="4000" b="0" i="0" u="none" strike="noStrike" kern="1200" cap="none" spc="-20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Poppins"/>
                <a:ea typeface="Segoe UI Historic" panose="020B0502040204020203" pitchFamily="34" charset="0"/>
                <a:cs typeface="Poppins"/>
              </a:rPr>
              <a:t>(3/4)</a:t>
            </a:r>
            <a:endParaRPr kumimoji="0" lang="en-US" sz="4000" b="0" i="0" u="none" strike="noStrike" kern="1200" cap="none" spc="-200" normalizeH="0" baseline="0" noProof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Poppins" pitchFamily="2" charset="77"/>
              <a:ea typeface="+mj-ea"/>
              <a:cs typeface="Poppins" pitchFamily="2" charset="77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AE2EDB85-CCCB-8179-1C15-649867EEBD59}"/>
              </a:ext>
            </a:extLst>
          </p:cNvPr>
          <p:cNvSpPr/>
          <p:nvPr/>
        </p:nvSpPr>
        <p:spPr>
          <a:xfrm>
            <a:off x="748145" y="1487055"/>
            <a:ext cx="10806546" cy="45627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CDE"/>
              </a:buClr>
              <a:buSzPct val="120000"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-3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Main outcomes for the period and next steps –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CDE"/>
              </a:buClr>
              <a:buSzPct val="120000"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1" i="0" u="none" strike="noStrike" kern="1200" cap="none" spc="-30" normalizeH="0" baseline="0" noProof="0">
                <a:ln>
                  <a:noFill/>
                </a:ln>
                <a:solidFill>
                  <a:srgbClr val="0070C0"/>
                </a:solidFill>
                <a:effectLst/>
                <a:highlight>
                  <a:srgbClr val="FFFF00"/>
                </a:highlight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Q4/’23 (Oct. – Dec.), Q1/’24 (Jan. - Mar.), </a:t>
            </a:r>
            <a:r>
              <a:rPr kumimoji="0" lang="en-US" sz="1800" b="1" i="0" u="none" strike="noStrike" kern="1200" cap="none" spc="-30" normalizeH="0" baseline="0" noProof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Q2/’24 (Apr. - June), Q3/’24 (July – Sept.)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002060"/>
              </a:buClr>
              <a:buSzPct val="120000"/>
              <a:buFont typeface="+mj-lt"/>
              <a:buAutoNum type="arabicPeriod" startAt="3"/>
              <a:tabLst/>
              <a:defRPr/>
            </a:pPr>
            <a:r>
              <a:rPr kumimoji="0" lang="en-US" sz="1800" b="1" i="1" u="none" strike="noStrike" kern="1200" cap="none" spc="-3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Next actions and foreseen activities</a:t>
            </a:r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33CE5DF7-944B-553F-A766-25B50CA8DD8D}"/>
              </a:ext>
            </a:extLst>
          </p:cNvPr>
          <p:cNvSpPr/>
          <p:nvPr/>
        </p:nvSpPr>
        <p:spPr>
          <a:xfrm>
            <a:off x="7435737" y="500959"/>
            <a:ext cx="2345571" cy="6144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F9FB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TF II Draft template to report at TF meeting</a:t>
            </a:r>
            <a:endParaRPr kumimoji="0" lang="en-US" sz="1050" b="1" i="0" u="none" strike="noStrike" kern="1200" cap="none" spc="0" normalizeH="0" baseline="0" noProof="0">
              <a:ln>
                <a:noFill/>
              </a:ln>
              <a:solidFill>
                <a:srgbClr val="F9FBFF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625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3">
            <a:extLst>
              <a:ext uri="{FF2B5EF4-FFF2-40B4-BE49-F238E27FC236}">
                <a16:creationId xmlns:a16="http://schemas.microsoft.com/office/drawing/2014/main" id="{379C59F7-33FC-E177-E195-50FE94C73DAC}"/>
              </a:ext>
            </a:extLst>
          </p:cNvPr>
          <p:cNvSpPr txBox="1">
            <a:spLocks/>
          </p:cNvSpPr>
          <p:nvPr/>
        </p:nvSpPr>
        <p:spPr>
          <a:xfrm>
            <a:off x="523954" y="535124"/>
            <a:ext cx="6751918" cy="86063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200" baseline="0">
                <a:solidFill>
                  <a:srgbClr val="052E59"/>
                </a:solidFill>
                <a:latin typeface="Poppins" pitchFamily="2" charset="77"/>
                <a:ea typeface="+mj-ea"/>
                <a:cs typeface="Poppins" pitchFamily="2" charset="77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-20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/>
                <a:ea typeface="Segoe UI Historic" panose="020B0502040204020203" pitchFamily="34" charset="0"/>
                <a:cs typeface="Poppins"/>
              </a:rPr>
              <a:t>FP1 Task Force II Europe </a:t>
            </a:r>
            <a:r>
              <a:rPr kumimoji="0" lang="en-US" sz="4000" b="0" i="0" u="none" strike="noStrike" kern="1200" cap="none" spc="-20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Poppins"/>
                <a:ea typeface="Segoe UI Historic" panose="020B0502040204020203" pitchFamily="34" charset="0"/>
                <a:cs typeface="Poppins"/>
              </a:rPr>
              <a:t>(4/4)</a:t>
            </a:r>
            <a:endParaRPr kumimoji="0" lang="en-US" sz="4000" b="0" i="0" u="none" strike="noStrike" kern="1200" cap="none" spc="-200" normalizeH="0" baseline="0" noProof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Poppins" pitchFamily="2" charset="77"/>
              <a:ea typeface="+mj-ea"/>
              <a:cs typeface="Poppins" pitchFamily="2" charset="77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AE2EDB85-CCCB-8179-1C15-649867EEBD59}"/>
              </a:ext>
            </a:extLst>
          </p:cNvPr>
          <p:cNvSpPr/>
          <p:nvPr/>
        </p:nvSpPr>
        <p:spPr>
          <a:xfrm>
            <a:off x="748145" y="1487055"/>
            <a:ext cx="10806546" cy="45627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CDE"/>
              </a:buClr>
              <a:buSzPct val="120000"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-3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Main outcomes for the period and next steps –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CDE"/>
              </a:buClr>
              <a:buSzPct val="120000"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1" i="0" u="none" strike="noStrike" kern="1200" cap="none" spc="-30" normalizeH="0" baseline="0" noProof="0">
                <a:ln>
                  <a:noFill/>
                </a:ln>
                <a:solidFill>
                  <a:srgbClr val="0070C0"/>
                </a:solidFill>
                <a:effectLst/>
                <a:highlight>
                  <a:srgbClr val="FFFF00"/>
                </a:highlight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Q4/’23 (Oct. – Dec.), Q1/’24 (Jan. - Mar.),</a:t>
            </a:r>
            <a:r>
              <a:rPr kumimoji="0" lang="en-US" sz="1800" b="1" i="0" u="none" strike="noStrike" kern="1200" cap="none" spc="-3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 </a:t>
            </a:r>
            <a:r>
              <a:rPr kumimoji="0" lang="en-US" sz="1800" b="1" i="0" u="none" strike="noStrike" kern="1200" cap="none" spc="-30" normalizeH="0" baseline="0" noProof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Q2/’24 (Apr. - June), Q3/’24 (July – Sept.)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002060"/>
              </a:buClr>
              <a:buSzPct val="120000"/>
              <a:buFont typeface="+mj-lt"/>
              <a:buAutoNum type="arabicPeriod" startAt="4"/>
              <a:tabLst/>
              <a:defRPr/>
            </a:pPr>
            <a:r>
              <a:rPr kumimoji="0" lang="en-US" sz="1800" b="1" i="1" u="none" strike="noStrike" kern="1200" cap="none" spc="-3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Main synergies with other R&amp;I projects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002060"/>
              </a:buClr>
              <a:buSzPct val="120000"/>
              <a:tabLst/>
              <a:defRPr/>
            </a:pPr>
            <a:endParaRPr lang="en-US" b="1" i="1" spc="-30">
              <a:solidFill>
                <a:schemeClr val="bg1">
                  <a:lumMod val="10000"/>
                </a:schemeClr>
              </a:solidFill>
              <a:latin typeface="Poppins" pitchFamily="2" charset="77"/>
              <a:ea typeface="Lato" panose="020F0502020204030203" pitchFamily="34" charset="0"/>
              <a:cs typeface="Poppins" pitchFamily="2" charset="77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002060"/>
              </a:buClr>
              <a:buSzPct val="120000"/>
              <a:tabLst/>
              <a:defRPr/>
            </a:pPr>
            <a:endParaRPr lang="en-US" b="1" i="1" spc="-30">
              <a:solidFill>
                <a:schemeClr val="bg1">
                  <a:lumMod val="10000"/>
                </a:schemeClr>
              </a:solidFill>
              <a:latin typeface="Poppins" pitchFamily="2" charset="77"/>
              <a:ea typeface="Lato" panose="020F0502020204030203" pitchFamily="34" charset="0"/>
              <a:cs typeface="Poppins" pitchFamily="2" charset="77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002060"/>
              </a:buClr>
              <a:buSzPct val="120000"/>
              <a:tabLst/>
              <a:defRPr/>
            </a:pPr>
            <a:r>
              <a:rPr lang="en-US" b="1" i="1" spc="-30">
                <a:solidFill>
                  <a:schemeClr val="bg1">
                    <a:lumMod val="10000"/>
                  </a:schemeClr>
                </a:solidFill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B</a:t>
            </a:r>
            <a:r>
              <a:rPr kumimoji="0" lang="en-US" sz="1800" b="1" i="1" u="none" strike="noStrike" kern="1200" cap="none" spc="-30" normalizeH="0" baseline="0" noProof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y co-Leads with members’ support</a:t>
            </a:r>
            <a:endParaRPr lang="en-US" b="1" spc="-30">
              <a:solidFill>
                <a:srgbClr val="0070C0"/>
              </a:solidFill>
              <a:latin typeface="Poppins" pitchFamily="2" charset="77"/>
              <a:ea typeface="Lato" panose="020F0502020204030203" pitchFamily="34" charset="0"/>
              <a:cs typeface="Poppins" pitchFamily="2" charset="77"/>
            </a:endParaRPr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0393A465-B419-3E16-00F4-C7E349463A21}"/>
              </a:ext>
            </a:extLst>
          </p:cNvPr>
          <p:cNvSpPr/>
          <p:nvPr/>
        </p:nvSpPr>
        <p:spPr>
          <a:xfrm>
            <a:off x="7435737" y="500959"/>
            <a:ext cx="2345571" cy="6144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F9FB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TF II Draft template to report at TF meeting</a:t>
            </a:r>
            <a:endParaRPr kumimoji="0" lang="en-US" sz="1050" b="1" i="0" u="none" strike="noStrike" kern="1200" cap="none" spc="0" normalizeH="0" baseline="0" noProof="0">
              <a:ln>
                <a:noFill/>
              </a:ln>
              <a:solidFill>
                <a:srgbClr val="F9FBFF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186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AE2EDB85-CCCB-8179-1C15-649867EEBD59}"/>
              </a:ext>
            </a:extLst>
          </p:cNvPr>
          <p:cNvSpPr/>
          <p:nvPr/>
        </p:nvSpPr>
        <p:spPr>
          <a:xfrm>
            <a:off x="748145" y="1487055"/>
            <a:ext cx="10806546" cy="45627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CDE"/>
              </a:buClr>
              <a:buSzPct val="120000"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1" u="none" strike="noStrike" kern="1200" cap="none" spc="-3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Please feel free to add here any notes you believe are relevant about your project</a:t>
            </a:r>
            <a:endParaRPr lang="en-US" b="1" i="1" spc="-30" dirty="0">
              <a:solidFill>
                <a:srgbClr val="0070C0"/>
              </a:solidFill>
              <a:latin typeface="Poppins" pitchFamily="2" charset="77"/>
              <a:ea typeface="Lato" panose="020F0502020204030203" pitchFamily="34" charset="0"/>
              <a:cs typeface="Poppins" pitchFamily="2" charset="77"/>
            </a:endParaRP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F877711C-1642-4154-226A-D43741ECA5D0}"/>
              </a:ext>
            </a:extLst>
          </p:cNvPr>
          <p:cNvSpPr txBox="1">
            <a:spLocks/>
          </p:cNvSpPr>
          <p:nvPr/>
        </p:nvSpPr>
        <p:spPr>
          <a:xfrm>
            <a:off x="523954" y="535124"/>
            <a:ext cx="8610810" cy="86063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200" baseline="0">
                <a:solidFill>
                  <a:srgbClr val="052E59"/>
                </a:solidFill>
                <a:latin typeface="Poppins" pitchFamily="2" charset="77"/>
                <a:ea typeface="+mj-ea"/>
                <a:cs typeface="Poppins" pitchFamily="2" charset="77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-20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/>
                <a:ea typeface="Segoe UI Historic" panose="020B0502040204020203" pitchFamily="34" charset="0"/>
                <a:cs typeface="Poppins"/>
              </a:rPr>
              <a:t>FP1 Task Force II Europe: </a:t>
            </a:r>
            <a:r>
              <a:rPr kumimoji="0" lang="en-US" sz="4000" b="0" i="0" u="none" strike="noStrike" kern="1200" cap="none" spc="-20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Poppins"/>
                <a:ea typeface="Segoe UI Historic" panose="020B0502040204020203" pitchFamily="34" charset="0"/>
                <a:cs typeface="Poppins"/>
              </a:rPr>
              <a:t>notes</a:t>
            </a:r>
            <a:endParaRPr kumimoji="0" lang="en-US" sz="4000" b="0" i="0" u="none" strike="noStrike" kern="1200" cap="none" spc="-200" normalizeH="0" baseline="0" noProof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Poppins" pitchFamily="2" charset="77"/>
              <a:ea typeface="+mj-ea"/>
              <a:cs typeface="Poppins" pitchFamily="2" charset="77"/>
            </a:endParaRP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8507C117-0D78-1D1E-07F4-3C042EDCDB4A}"/>
              </a:ext>
            </a:extLst>
          </p:cNvPr>
          <p:cNvSpPr/>
          <p:nvPr/>
        </p:nvSpPr>
        <p:spPr>
          <a:xfrm>
            <a:off x="7638937" y="535124"/>
            <a:ext cx="2345571" cy="6144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F9FB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TF II Draft template to report at TF meeting</a:t>
            </a:r>
            <a:endParaRPr kumimoji="0" lang="en-US" sz="1050" b="1" i="0" u="none" strike="noStrike" kern="1200" cap="none" spc="0" normalizeH="0" baseline="0" noProof="0">
              <a:ln>
                <a:noFill/>
              </a:ln>
              <a:solidFill>
                <a:srgbClr val="F9FBFF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208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A8B963FD-27FE-440A-941D-8C169E34E8D5}"/>
              </a:ext>
            </a:extLst>
          </p:cNvPr>
          <p:cNvSpPr txBox="1">
            <a:spLocks/>
          </p:cNvSpPr>
          <p:nvPr/>
        </p:nvSpPr>
        <p:spPr>
          <a:xfrm>
            <a:off x="1643902" y="2464369"/>
            <a:ext cx="8562544" cy="80936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54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54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54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54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54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9FB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Thank you for your attention</a:t>
            </a: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F9FBFF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293FA-F380-4DBE-AD90-AFF035B3C137}"/>
              </a:ext>
            </a:extLst>
          </p:cNvPr>
          <p:cNvSpPr txBox="1">
            <a:spLocks/>
          </p:cNvSpPr>
          <p:nvPr/>
        </p:nvSpPr>
        <p:spPr>
          <a:xfrm>
            <a:off x="8530089" y="6040801"/>
            <a:ext cx="3136439" cy="73149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54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54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54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54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54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9FB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  <a:hlinkClick r:id="rId2"/>
              </a:rPr>
              <a:t>Mission Innovation site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9FBFF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9FB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  <a:hlinkClick r:id="rId3"/>
              </a:rPr>
              <a:t>LinkedIn</a:t>
            </a:r>
            <a:b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9FB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</a:br>
            <a:b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9F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srgbClr val="00544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9FB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</a:br>
            <a:b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9F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srgbClr val="00544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32E9B027-071B-40B8-8224-4EEA7B5A4A7B}"/>
              </a:ext>
            </a:extLst>
          </p:cNvPr>
          <p:cNvSpPr txBox="1">
            <a:spLocks/>
          </p:cNvSpPr>
          <p:nvPr/>
        </p:nvSpPr>
        <p:spPr>
          <a:xfrm>
            <a:off x="1643902" y="3419724"/>
            <a:ext cx="9992927" cy="253255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54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54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54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54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54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9FB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Main Contacts for 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Task Force II Europe: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9FB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Oscar Izquierdo Monge 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9FB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Spain lead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9FB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	oscar.izquierdo@ciemat.es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9FB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Felix Téllez 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9FB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Spain lead			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9FB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felix.tellez@ciemat.es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9FB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Luis Manuel Santos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9FB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Spain lead	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9FB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lsantos@edp.com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9FB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Luciano Martini  			luciano.martini@rse-web.it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9FB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Mattia Cabiati 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9FB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Italy lead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9FB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		mattia.cabiati@rse-web.it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9FBFF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4DEC965-3386-4BAF-B08D-79318155B14B}"/>
              </a:ext>
            </a:extLst>
          </p:cNvPr>
          <p:cNvSpPr txBox="1"/>
          <p:nvPr/>
        </p:nvSpPr>
        <p:spPr>
          <a:xfrm>
            <a:off x="6749716" y="6136105"/>
            <a:ext cx="1864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sng" strike="noStrike" kern="1200" cap="none" spc="0" normalizeH="0" baseline="0" noProof="0">
                <a:ln>
                  <a:noFill/>
                </a:ln>
                <a:solidFill>
                  <a:srgbClr val="F9FB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Follow us on</a:t>
            </a:r>
            <a:r>
              <a:rPr kumimoji="0" lang="it-IT" sz="1800" b="0" i="0" u="sng" strike="noStrike" kern="1200" cap="none" spc="0" normalizeH="0" baseline="0" noProof="0">
                <a:ln>
                  <a:noFill/>
                </a:ln>
                <a:solidFill>
                  <a:srgbClr val="F9FB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: </a:t>
            </a:r>
            <a:endParaRPr kumimoji="0" lang="en-US" sz="1800" b="0" i="0" u="sng" strike="noStrike" kern="1200" cap="none" spc="0" normalizeH="0" baseline="0" noProof="0">
              <a:ln>
                <a:noFill/>
              </a:ln>
              <a:solidFill>
                <a:srgbClr val="F9FBFF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014FBC8B-C64A-4383-A8A4-6E2C33AD1220}"/>
              </a:ext>
            </a:extLst>
          </p:cNvPr>
          <p:cNvSpPr txBox="1">
            <a:spLocks/>
          </p:cNvSpPr>
          <p:nvPr/>
        </p:nvSpPr>
        <p:spPr>
          <a:xfrm>
            <a:off x="8614313" y="6286705"/>
            <a:ext cx="2077969" cy="43746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54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54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54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54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54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srgbClr val="00544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074" name="Picture 2" descr="Logo LinkedIn™: scarica l'ultimo logo ufficiale LinkedIn ...">
            <a:extLst>
              <a:ext uri="{FF2B5EF4-FFF2-40B4-BE49-F238E27FC236}">
                <a16:creationId xmlns:a16="http://schemas.microsoft.com/office/drawing/2014/main" id="{1CC173A4-7AEC-41E1-BDC7-5CB413A661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0576" y="6334751"/>
            <a:ext cx="381001" cy="3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7632D36F-CF22-4DBD-B413-45ED49FBE26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8963" y="6049040"/>
            <a:ext cx="675129" cy="675129"/>
          </a:xfrm>
          <a:prstGeom prst="rect">
            <a:avLst/>
          </a:prstGeom>
        </p:spPr>
      </p:pic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92F5BD7C-245F-B3FC-B9A5-8C605BF2E1C0}"/>
              </a:ext>
            </a:extLst>
          </p:cNvPr>
          <p:cNvSpPr/>
          <p:nvPr/>
        </p:nvSpPr>
        <p:spPr>
          <a:xfrm>
            <a:off x="6096000" y="639098"/>
            <a:ext cx="3187700" cy="84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9FB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TF II Draft template to report at TF meeting</a:t>
            </a:r>
          </a:p>
        </p:txBody>
      </p:sp>
    </p:spTree>
    <p:extLst>
      <p:ext uri="{BB962C8B-B14F-4D97-AF65-F5344CB8AC3E}">
        <p14:creationId xmlns:p14="http://schemas.microsoft.com/office/powerpoint/2010/main" val="3635066948"/>
      </p:ext>
    </p:extLst>
  </p:cSld>
  <p:clrMapOvr>
    <a:masterClrMapping/>
  </p:clrMapOvr>
</p:sld>
</file>

<file path=ppt/theme/theme1.xml><?xml version="1.0" encoding="utf-8"?>
<a:theme xmlns:a="http://schemas.openxmlformats.org/drawingml/2006/main" name="1_Covers">
  <a:themeElements>
    <a:clrScheme name="Custom 6">
      <a:dk1>
        <a:srgbClr val="022E5A"/>
      </a:dk1>
      <a:lt1>
        <a:srgbClr val="F9FBFF"/>
      </a:lt1>
      <a:dk2>
        <a:srgbClr val="83BD5D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7_Slide">
  <a:themeElements>
    <a:clrScheme name="Custom 6">
      <a:dk1>
        <a:srgbClr val="022E5A"/>
      </a:dk1>
      <a:lt1>
        <a:srgbClr val="F9FBFF"/>
      </a:lt1>
      <a:dk2>
        <a:srgbClr val="83BD5D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574</Words>
  <Application>Microsoft Office PowerPoint</Application>
  <PresentationFormat>Widescreen</PresentationFormat>
  <Paragraphs>64</Paragraphs>
  <Slides>7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Poppins</vt:lpstr>
      <vt:lpstr>1_Covers</vt:lpstr>
      <vt:lpstr>7_Slide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RSE SpA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Fedorova Viktoriia (RSE)</dc:creator>
  <cp:lastModifiedBy>Scalco Gloria (RSE)</cp:lastModifiedBy>
  <cp:revision>1</cp:revision>
  <dcterms:created xsi:type="dcterms:W3CDTF">2023-10-16T08:19:21Z</dcterms:created>
  <dcterms:modified xsi:type="dcterms:W3CDTF">2024-04-03T09:41:04Z</dcterms:modified>
</cp:coreProperties>
</file>